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3.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2" r:id="rId2"/>
    <p:sldMasterId id="2147483674" r:id="rId3"/>
  </p:sldMasterIdLst>
  <p:notesMasterIdLst>
    <p:notesMasterId r:id="rId41"/>
  </p:notesMasterIdLst>
  <p:sldIdLst>
    <p:sldId id="256" r:id="rId4"/>
    <p:sldId id="339" r:id="rId5"/>
    <p:sldId id="340" r:id="rId6"/>
    <p:sldId id="341" r:id="rId7"/>
    <p:sldId id="342" r:id="rId8"/>
    <p:sldId id="343" r:id="rId9"/>
    <p:sldId id="344" r:id="rId10"/>
    <p:sldId id="261" r:id="rId11"/>
    <p:sldId id="301" r:id="rId12"/>
    <p:sldId id="263" r:id="rId13"/>
    <p:sldId id="323" r:id="rId14"/>
    <p:sldId id="326" r:id="rId15"/>
    <p:sldId id="271" r:id="rId16"/>
    <p:sldId id="277" r:id="rId17"/>
    <p:sldId id="275" r:id="rId18"/>
    <p:sldId id="287" r:id="rId19"/>
    <p:sldId id="281" r:id="rId20"/>
    <p:sldId id="283" r:id="rId21"/>
    <p:sldId id="285" r:id="rId22"/>
    <p:sldId id="273" r:id="rId23"/>
    <p:sldId id="327" r:id="rId24"/>
    <p:sldId id="317" r:id="rId25"/>
    <p:sldId id="318" r:id="rId26"/>
    <p:sldId id="322" r:id="rId27"/>
    <p:sldId id="346" r:id="rId28"/>
    <p:sldId id="347" r:id="rId29"/>
    <p:sldId id="348" r:id="rId30"/>
    <p:sldId id="345" r:id="rId31"/>
    <p:sldId id="332" r:id="rId32"/>
    <p:sldId id="333" r:id="rId33"/>
    <p:sldId id="334" r:id="rId34"/>
    <p:sldId id="335" r:id="rId35"/>
    <p:sldId id="336" r:id="rId36"/>
    <p:sldId id="314" r:id="rId37"/>
    <p:sldId id="337" r:id="rId38"/>
    <p:sldId id="304" r:id="rId39"/>
    <p:sldId id="338" r:id="rId40"/>
  </p:sldIdLst>
  <p:sldSz cx="12192000" cy="6858000"/>
  <p:notesSz cx="6858000" cy="9144000"/>
  <p:embeddedFontLst>
    <p:embeddedFont>
      <p:font typeface="Tahoma" pitchFamily="34" charset="0"/>
      <p:regular r:id="rId42"/>
      <p:bold r:id="rId43"/>
    </p:embeddedFont>
    <p:embeddedFont>
      <p:font typeface="Calibri Light" pitchFamily="34" charset="0"/>
      <p:regular r:id="rId44"/>
      <p:italic r:id="rId45"/>
    </p:embeddedFont>
    <p:embeddedFont>
      <p:font typeface=".VnTime" pitchFamily="34" charset="0"/>
      <p:regular r:id="rId46"/>
      <p:bold r:id="rId47"/>
      <p:italic r:id="rId48"/>
      <p:boldItalic r:id="rId49"/>
    </p:embeddedFont>
    <p:embeddedFont>
      <p:font typeface="Calibri" pitchFamily="34" charset="0"/>
      <p:regular r:id="rId50"/>
      <p:bold r:id="rId51"/>
      <p:italic r:id="rId52"/>
      <p:boldItalic r:id="rId53"/>
    </p:embeddedFont>
    <p:embeddedFont>
      <p:font typeface="Cooper Black" pitchFamily="18" charset="0"/>
      <p:regular r:id="rId54"/>
    </p:embeddedFont>
    <p:embeddedFont>
      <p:font typeface="Broadway" pitchFamily="82" charset="0"/>
      <p:regular r:id="rId55"/>
    </p:embeddedFont>
    <p:embeddedFont>
      <p:font typeface="Banmai Times" charset="0"/>
      <p:regular r:id="rId56"/>
    </p:embeddedFont>
    <p:embeddedFont>
      <p:font typeface="Arial Black" pitchFamily="34" charset="0"/>
      <p:bold r:id="rId57"/>
    </p:embeddedFont>
    <p:embeddedFont>
      <p:font typeface="VNI-Times"/>
      <p:regular r:id="rId58"/>
      <p:bold r:id="rId59"/>
      <p:italic r:id="rId60"/>
      <p:boldItalic r:id="rId61"/>
    </p:embeddedFont>
  </p:embeddedFontLst>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66" d="100"/>
          <a:sy n="66" d="100"/>
        </p:scale>
        <p:origin x="-900" y="-27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8.fntdata"/><Relationship Id="rId57" Type="http://schemas.openxmlformats.org/officeDocument/2006/relationships/font" Target="fonts/font16.fntdata"/><Relationship Id="rId61" Type="http://schemas.openxmlformats.org/officeDocument/2006/relationships/font" Target="fonts/font20.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0.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5.fntdata"/><Relationship Id="rId59"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A4F8DF-AA9C-4318-A5F8-78B0E8D6100E}" type="datetimeFigureOut">
              <a:rPr lang="en-US" smtClean="0"/>
              <a:t>3/12/2021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9588D6-D139-4F2F-9863-7D0D2CDB4258}" type="slidenum">
              <a:rPr lang="en-US" smtClean="0"/>
              <a:t>‹#›</a:t>
            </a:fld>
            <a:endParaRPr lang="en-US"/>
          </a:p>
        </p:txBody>
      </p:sp>
    </p:spTree>
    <p:extLst>
      <p:ext uri="{BB962C8B-B14F-4D97-AF65-F5344CB8AC3E}">
        <p14:creationId xmlns:p14="http://schemas.microsoft.com/office/powerpoint/2010/main" val="193673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1DEF7CE-4CBE-473D-8055-BB72CC2FD272}"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288035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CE-4CBE-473D-8055-BB72CC2FD272}"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3851427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CE-4CBE-473D-8055-BB72CC2FD272}"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2857791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p:spPr>
        <p:txBody>
          <a:bodyPr/>
          <a:lstStyle>
            <a:lvl1pPr>
              <a:defRPr/>
            </a:lvl1pPr>
          </a:lstStyle>
          <a:p>
            <a:endParaRPr lang="en-US"/>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0978B842-DE01-4EDC-9BFD-6013A7C3CD46}" type="slidenum">
              <a:rPr lang="en-US"/>
              <a:pPr/>
              <a:t>‹#›</a:t>
            </a:fld>
            <a:endParaRPr lang="en-US"/>
          </a:p>
        </p:txBody>
      </p:sp>
    </p:spTree>
    <p:extLst>
      <p:ext uri="{BB962C8B-B14F-4D97-AF65-F5344CB8AC3E}">
        <p14:creationId xmlns:p14="http://schemas.microsoft.com/office/powerpoint/2010/main" val="3856533382"/>
      </p:ext>
    </p:extLst>
  </p:cSld>
  <p:clrMapOvr>
    <a:masterClrMapping/>
  </p:clrMapOvr>
  <p:transition>
    <p:zoom/>
    <p:sndAc>
      <p:stSnd>
        <p:snd r:embed="rId1" name="chimes.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D63037-874D-467B-9E3C-DC088C45AA2D}" type="slidenum">
              <a:rPr lang="en-US"/>
              <a:pPr>
                <a:defRPr/>
              </a:pPr>
              <a:t>‹#›</a:t>
            </a:fld>
            <a:endParaRPr lang="en-US"/>
          </a:p>
        </p:txBody>
      </p:sp>
    </p:spTree>
    <p:extLst>
      <p:ext uri="{BB962C8B-B14F-4D97-AF65-F5344CB8AC3E}">
        <p14:creationId xmlns:p14="http://schemas.microsoft.com/office/powerpoint/2010/main" val="1338207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9024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733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AF01F-173B-42F4-B79E-090D56ACB1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FF68C77-CBFA-461F-A51E-325EB95509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9420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0B300A1-412B-4D8E-A682-9491921A938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2449AE0-B2AB-4AC5-AD17-D5485CF0B2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365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6949C6E-764C-4F36-94CB-FE2A2DF8CB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9A9B79E8-DF7C-4EBB-9F3B-6BE1496FD9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42F9A33-7E46-4A42-A0A4-E18DB17B89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468AAA32-05F2-47FB-B9B2-30397B27C75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193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6279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1DEF7CE-4CBE-473D-8055-BB72CC2FD272}"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1239537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25771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D2C0F19-B360-4B7D-8B84-54564343E2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161CC49-77D0-4E31-A9D2-D30F8EDAEA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8624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EC9E9FEF-3FB3-4E4C-A935-958BA93288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19F12C7B-8B90-4958-A986-27D36990BD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1653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3902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6BF1447-7437-45B5-955F-F450CFC6FB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DF0BE9-59DA-4877-8D0D-735633F5CFF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595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657942E-0216-4E73-9469-BD06EE69E8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4555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7CD17E4-2AD3-4063-A782-2D1CDBE5B6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622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C289F8EC-A0B2-4839-A69F-66DFA17C9F8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8390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6FFF27B5-43C1-444C-A6AA-55120A32DD4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4442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B1CAA3FA-8C90-41E1-AC36-9C0A670C632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3983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1DEF7CE-4CBE-473D-8055-BB72CC2FD272}" type="datetimeFigureOut">
              <a:rPr lang="en-US" smtClean="0"/>
              <a:t>3/12/2021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4014110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A8900E57-D687-422D-ACA8-81B6506B32D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8569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623043EF-4A15-42AF-BAF6-7AB80E49897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010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7A32996-E7F3-4A93-98A8-831606F8433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3186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78F3DD2-7DE9-4489-910C-59CE692CD9D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3914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B11693F-8013-4256-B576-FF801C5978B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1000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E695E79-46B2-48B8-AE93-859E6A9BD92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5157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1DEF7CE-4CBE-473D-8055-BB72CC2FD272}"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2258307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1DEF7CE-4CBE-473D-8055-BB72CC2FD272}" type="datetimeFigureOut">
              <a:rPr lang="en-US" smtClean="0"/>
              <a:t>3/12/2021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37605100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1DEF7CE-4CBE-473D-8055-BB72CC2FD272}" type="datetimeFigureOut">
              <a:rPr lang="en-US" smtClean="0"/>
              <a:t>3/12/2021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1978429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DEF7CE-4CBE-473D-8055-BB72CC2FD272}" type="datetimeFigureOut">
              <a:rPr lang="en-US" smtClean="0"/>
              <a:t>3/12/2021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19537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EF7CE-4CBE-473D-8055-BB72CC2FD272}"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1296836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1DEF7CE-4CBE-473D-8055-BB72CC2FD272}" type="datetimeFigureOut">
              <a:rPr lang="en-US" smtClean="0"/>
              <a:t>3/12/2021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3283-B79F-461A-BC66-271C23D75C09}" type="slidenum">
              <a:rPr lang="en-US" smtClean="0"/>
              <a:t>‹#›</a:t>
            </a:fld>
            <a:endParaRPr lang="en-US"/>
          </a:p>
        </p:txBody>
      </p:sp>
    </p:spTree>
    <p:extLst>
      <p:ext uri="{BB962C8B-B14F-4D97-AF65-F5344CB8AC3E}">
        <p14:creationId xmlns:p14="http://schemas.microsoft.com/office/powerpoint/2010/main" val="1525586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DEF7CE-4CBE-473D-8055-BB72CC2FD272}" type="datetimeFigureOut">
              <a:rPr lang="en-US" smtClean="0"/>
              <a:t>3/12/2021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33283-B79F-461A-BC66-271C23D75C09}" type="slidenum">
              <a:rPr lang="en-US" smtClean="0"/>
              <a:t>‹#›</a:t>
            </a:fld>
            <a:endParaRPr lang="en-US"/>
          </a:p>
        </p:txBody>
      </p:sp>
    </p:spTree>
    <p:extLst>
      <p:ext uri="{BB962C8B-B14F-4D97-AF65-F5344CB8AC3E}">
        <p14:creationId xmlns:p14="http://schemas.microsoft.com/office/powerpoint/2010/main" val="4226235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138547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solidFill>
                  <a:prstClr val="black">
                    <a:tint val="75000"/>
                  </a:prstClr>
                </a:solidFill>
              </a:rPr>
              <a:pPr/>
              <a:t>3/12/2021</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31331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gif"/><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33.jpe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0.gif"/><Relationship Id="rId1" Type="http://schemas.openxmlformats.org/officeDocument/2006/relationships/slideLayout" Target="../slideLayouts/slideLayout2.xml"/><Relationship Id="rId5" Type="http://schemas.openxmlformats.org/officeDocument/2006/relationships/slide" Target="slide7.xml"/><Relationship Id="rId4" Type="http://schemas.openxmlformats.org/officeDocument/2006/relationships/image" Target="../media/image35.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1.jpg"/><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audio" Target="../media/audio3.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9.png"/><Relationship Id="rId5" Type="http://schemas.microsoft.com/office/2007/relationships/media" Target="../media/media3.mp3"/><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8.png"/><Relationship Id="rId18" Type="http://schemas.openxmlformats.org/officeDocument/2006/relationships/slide" Target="slide11.xml"/><Relationship Id="rId3" Type="http://schemas.openxmlformats.org/officeDocument/2006/relationships/image" Target="../media/image3.jpeg"/><Relationship Id="rId7" Type="http://schemas.openxmlformats.org/officeDocument/2006/relationships/image" Target="../media/image5.png"/><Relationship Id="rId12" Type="http://schemas.openxmlformats.org/officeDocument/2006/relationships/slide" Target="slide5.xml"/><Relationship Id="rId17" Type="http://schemas.openxmlformats.org/officeDocument/2006/relationships/image" Target="../media/image10.png"/><Relationship Id="rId2" Type="http://schemas.openxmlformats.org/officeDocument/2006/relationships/image" Target="../media/image2.jpg"/><Relationship Id="rId16" Type="http://schemas.openxmlformats.org/officeDocument/2006/relationships/slide" Target="slide6.xml"/><Relationship Id="rId20" Type="http://schemas.openxmlformats.org/officeDocument/2006/relationships/image" Target="../media/image12.gif"/><Relationship Id="rId1" Type="http://schemas.openxmlformats.org/officeDocument/2006/relationships/slideLayout" Target="../slideLayouts/slideLayout25.xml"/><Relationship Id="rId6" Type="http://schemas.openxmlformats.org/officeDocument/2006/relationships/slide" Target="slide8.xml"/><Relationship Id="rId11" Type="http://schemas.openxmlformats.org/officeDocument/2006/relationships/image" Target="../media/image7.png"/><Relationship Id="rId5" Type="http://schemas.openxmlformats.org/officeDocument/2006/relationships/image" Target="../media/image4.png"/><Relationship Id="rId15" Type="http://schemas.openxmlformats.org/officeDocument/2006/relationships/image" Target="../media/image9.png"/><Relationship Id="rId10" Type="http://schemas.openxmlformats.org/officeDocument/2006/relationships/slide" Target="slide9.xml"/><Relationship Id="rId19" Type="http://schemas.openxmlformats.org/officeDocument/2006/relationships/image" Target="../media/image11.png"/><Relationship Id="rId4" Type="http://schemas.openxmlformats.org/officeDocument/2006/relationships/slide" Target="slide1.xml"/><Relationship Id="rId9" Type="http://schemas.openxmlformats.org/officeDocument/2006/relationships/image" Target="../media/image6.png"/><Relationship Id="rId14" Type="http://schemas.openxmlformats.org/officeDocument/2006/relationships/slide" Target="slide10.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9.png"/><Relationship Id="rId5" Type="http://schemas.microsoft.com/office/2007/relationships/media" Target="../media/media3.mp3"/><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9.png"/><Relationship Id="rId5" Type="http://schemas.microsoft.com/office/2007/relationships/media" Target="../media/media3.mp3"/><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9.png"/><Relationship Id="rId5" Type="http://schemas.microsoft.com/office/2007/relationships/media" Target="../media/media3.mp3"/><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image" Target="../media/image59.png"/><Relationship Id="rId5" Type="http://schemas.microsoft.com/office/2007/relationships/media" Target="../media/media3.mp3"/><Relationship Id="rId10" Type="http://schemas.openxmlformats.org/officeDocument/2006/relationships/image" Target="../media/image58.png"/><Relationship Id="rId4" Type="http://schemas.openxmlformats.org/officeDocument/2006/relationships/audio" Target="../media/media2.mp3"/><Relationship Id="rId9"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1.jpg"/><Relationship Id="rId4" Type="http://schemas.openxmlformats.org/officeDocument/2006/relationships/image" Target="../media/image2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5.png"/><Relationship Id="rId12" Type="http://schemas.openxmlformats.org/officeDocument/2006/relationships/image" Target="../media/image18.gif"/><Relationship Id="rId17" Type="http://schemas.openxmlformats.org/officeDocument/2006/relationships/audio" Target="../media/audio10.wav"/><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5.xml"/><Relationship Id="rId6" Type="http://schemas.openxmlformats.org/officeDocument/2006/relationships/image" Target="../media/image4.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3.xml"/><Relationship Id="rId14" Type="http://schemas.openxmlformats.org/officeDocument/2006/relationships/image" Target="../media/image20.gif"/></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7.png"/><Relationship Id="rId12" Type="http://schemas.openxmlformats.org/officeDocument/2006/relationships/image" Target="../media/image18.gif"/><Relationship Id="rId17" Type="http://schemas.openxmlformats.org/officeDocument/2006/relationships/audio" Target="../media/audio10.wav"/><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5.xml"/><Relationship Id="rId6" Type="http://schemas.openxmlformats.org/officeDocument/2006/relationships/image" Target="../media/image6.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3.xml"/><Relationship Id="rId14" Type="http://schemas.openxmlformats.org/officeDocument/2006/relationships/image" Target="../media/image20.gif"/></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9.png"/><Relationship Id="rId12" Type="http://schemas.openxmlformats.org/officeDocument/2006/relationships/image" Target="../media/image18.gif"/><Relationship Id="rId17" Type="http://schemas.openxmlformats.org/officeDocument/2006/relationships/audio" Target="../media/audio10.wav"/><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5.xml"/><Relationship Id="rId6" Type="http://schemas.openxmlformats.org/officeDocument/2006/relationships/image" Target="../media/image8.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3.xml"/><Relationship Id="rId14" Type="http://schemas.openxmlformats.org/officeDocument/2006/relationships/image" Target="../media/image20.gif"/></Relationships>
</file>

<file path=ppt/slides/_rels/slide7.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19.gif"/><Relationship Id="rId3" Type="http://schemas.openxmlformats.org/officeDocument/2006/relationships/audio" Target="../media/audio2.wav"/><Relationship Id="rId7" Type="http://schemas.openxmlformats.org/officeDocument/2006/relationships/image" Target="../media/image11.png"/><Relationship Id="rId12" Type="http://schemas.openxmlformats.org/officeDocument/2006/relationships/image" Target="../media/image18.gif"/><Relationship Id="rId17" Type="http://schemas.openxmlformats.org/officeDocument/2006/relationships/audio" Target="../media/audio10.wav"/><Relationship Id="rId2" Type="http://schemas.openxmlformats.org/officeDocument/2006/relationships/audio" Target="../media/audio1.wav"/><Relationship Id="rId16" Type="http://schemas.openxmlformats.org/officeDocument/2006/relationships/slide" Target="slide12.xml"/><Relationship Id="rId1" Type="http://schemas.openxmlformats.org/officeDocument/2006/relationships/slideLayout" Target="../slideLayouts/slideLayout25.xml"/><Relationship Id="rId6" Type="http://schemas.openxmlformats.org/officeDocument/2006/relationships/image" Target="../media/image10.png"/><Relationship Id="rId11" Type="http://schemas.openxmlformats.org/officeDocument/2006/relationships/image" Target="../media/image17.gif"/><Relationship Id="rId5" Type="http://schemas.openxmlformats.org/officeDocument/2006/relationships/image" Target="../media/image14.gif"/><Relationship Id="rId15" Type="http://schemas.openxmlformats.org/officeDocument/2006/relationships/image" Target="../media/image21.gif"/><Relationship Id="rId10" Type="http://schemas.openxmlformats.org/officeDocument/2006/relationships/image" Target="../media/image16.gif"/><Relationship Id="rId4" Type="http://schemas.openxmlformats.org/officeDocument/2006/relationships/image" Target="../media/image13.PNG"/><Relationship Id="rId9" Type="http://schemas.openxmlformats.org/officeDocument/2006/relationships/slide" Target="slide3.xml"/><Relationship Id="rId14"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image" Target="../media/image25.jp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6" Type="http://schemas.openxmlformats.org/officeDocument/2006/relationships/slide" Target="slide5.xml"/><Relationship Id="rId5" Type="http://schemas.openxmlformats.org/officeDocument/2006/relationships/image" Target="../media/image29.jpg"/><Relationship Id="rId4" Type="http://schemas.openxmlformats.org/officeDocument/2006/relationships/image" Target="../media/image2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extBox 4"/>
          <p:cNvSpPr txBox="1"/>
          <p:nvPr/>
        </p:nvSpPr>
        <p:spPr>
          <a:xfrm>
            <a:off x="2270974" y="3020603"/>
            <a:ext cx="7650049" cy="816793"/>
          </a:xfrm>
          <a:prstGeom prst="rect">
            <a:avLst/>
          </a:prstGeom>
          <a:noFill/>
        </p:spPr>
        <p:txBody>
          <a:bodyPr wrap="square" rtlCol="0">
            <a:spAutoFit/>
          </a:bodyPr>
          <a:lstStyle/>
          <a:p>
            <a:pPr algn="ctr"/>
            <a:r>
              <a:rPr lang="en-US" sz="4700" b="1" dirty="0" smtClean="0">
                <a:effectLst>
                  <a:outerShdw blurRad="38100" dist="38100" dir="2700000" algn="tl">
                    <a:srgbClr val="000000">
                      <a:alpha val="43137"/>
                    </a:srgbClr>
                  </a:outerShdw>
                </a:effectLst>
                <a:latin typeface="Cooper Black" panose="0208090404030B020404" pitchFamily="18" charset="0"/>
              </a:rPr>
              <a:t>Welcome to our class !</a:t>
            </a:r>
            <a:endParaRPr lang="en-US" sz="4700" b="1" dirty="0">
              <a:effectLst>
                <a:outerShdw blurRad="38100" dist="38100" dir="2700000" algn="tl">
                  <a:srgbClr val="000000">
                    <a:alpha val="43137"/>
                  </a:srgbClr>
                </a:outerShdw>
              </a:effectLst>
              <a:latin typeface="Cooper Black" panose="0208090404030B020404" pitchFamily="18" charset="0"/>
            </a:endParaRPr>
          </a:p>
        </p:txBody>
      </p:sp>
    </p:spTree>
    <p:extLst>
      <p:ext uri="{BB962C8B-B14F-4D97-AF65-F5344CB8AC3E}">
        <p14:creationId xmlns:p14="http://schemas.microsoft.com/office/powerpoint/2010/main" val="29994215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69282"/>
            <a:ext cx="4391394" cy="309947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8230" y="3383828"/>
            <a:ext cx="5444670" cy="3263715"/>
          </a:xfrm>
          <a:prstGeom prst="rect">
            <a:avLst/>
          </a:prstGeom>
        </p:spPr>
      </p:pic>
      <p:sp>
        <p:nvSpPr>
          <p:cNvPr id="8" name="TextBox 7"/>
          <p:cNvSpPr txBox="1"/>
          <p:nvPr/>
        </p:nvSpPr>
        <p:spPr>
          <a:xfrm>
            <a:off x="1751527" y="4805402"/>
            <a:ext cx="4344473" cy="1107996"/>
          </a:xfrm>
          <a:prstGeom prst="rect">
            <a:avLst/>
          </a:prstGeom>
          <a:noFill/>
        </p:spPr>
        <p:txBody>
          <a:bodyPr wrap="square" rtlCol="0">
            <a:spAutoFit/>
          </a:bodyPr>
          <a:lstStyle/>
          <a:p>
            <a:r>
              <a:rPr lang="en-US" sz="6600" b="1" dirty="0" smtClean="0">
                <a:solidFill>
                  <a:srgbClr val="002060"/>
                </a:solidFill>
                <a:effectLst>
                  <a:outerShdw blurRad="38100" dist="38100" dir="2700000" algn="tl">
                    <a:srgbClr val="000000">
                      <a:alpha val="43137"/>
                    </a:srgbClr>
                  </a:outerShdw>
                </a:effectLst>
              </a:rPr>
              <a:t>Sa Pa</a:t>
            </a:r>
            <a:endParaRPr lang="en-US" sz="6600" b="1" dirty="0">
              <a:solidFill>
                <a:srgbClr val="002060"/>
              </a:solidFill>
              <a:effectLst>
                <a:outerShdw blurRad="38100" dist="38100" dir="2700000" algn="tl">
                  <a:srgbClr val="000000">
                    <a:alpha val="43137"/>
                  </a:srgbClr>
                </a:outerShdw>
              </a:effectLst>
            </a:endParaRPr>
          </a:p>
        </p:txBody>
      </p:sp>
      <p:pic>
        <p:nvPicPr>
          <p:cNvPr id="10" name="Picture 10" descr="Kết quả hình ảnh cho sa 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5172"/>
            <a:ext cx="7199086" cy="42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ction Button: Forward or Next 2">
            <a:hlinkClick r:id="rId6" action="ppaction://hlinksldjump" highlightClick="1"/>
          </p:cNvPr>
          <p:cNvSpPr/>
          <p:nvPr/>
        </p:nvSpPr>
        <p:spPr>
          <a:xfrm>
            <a:off x="11248571" y="6197600"/>
            <a:ext cx="524329" cy="449943"/>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887457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t="5503"/>
          <a:stretch/>
        </p:blipFill>
        <p:spPr>
          <a:xfrm>
            <a:off x="0" y="0"/>
            <a:ext cx="12192000" cy="6857999"/>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761" y="2678806"/>
            <a:ext cx="5091448" cy="368979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3679" y="2678806"/>
            <a:ext cx="5314682" cy="3689796"/>
          </a:xfrm>
          <a:prstGeom prst="rect">
            <a:avLst/>
          </a:prstGeom>
        </p:spPr>
      </p:pic>
      <p:sp>
        <p:nvSpPr>
          <p:cNvPr id="7" name="TextBox 6"/>
          <p:cNvSpPr txBox="1"/>
          <p:nvPr/>
        </p:nvSpPr>
        <p:spPr>
          <a:xfrm>
            <a:off x="4246348" y="1010783"/>
            <a:ext cx="3812146" cy="769441"/>
          </a:xfrm>
          <a:prstGeom prst="rect">
            <a:avLst/>
          </a:prstGeom>
          <a:noFill/>
        </p:spPr>
        <p:txBody>
          <a:bodyPr wrap="square" rtlCol="0">
            <a:spAutoFit/>
          </a:bodyPr>
          <a:lstStyle/>
          <a:p>
            <a:r>
              <a:rPr lang="en-US" sz="4400" b="1" dirty="0" smtClean="0">
                <a:solidFill>
                  <a:srgbClr val="FF0000"/>
                </a:solidFill>
                <a:latin typeface="Banmai Times" panose="02020603050405020304" pitchFamily="18" charset="0"/>
              </a:rPr>
              <a:t>Ha Long Bay</a:t>
            </a:r>
            <a:endParaRPr lang="en-US" sz="4400" b="1" dirty="0">
              <a:solidFill>
                <a:srgbClr val="FF0000"/>
              </a:solidFill>
              <a:latin typeface="Banmai Times" panose="02020603050405020304" pitchFamily="18" charset="0"/>
            </a:endParaRPr>
          </a:p>
        </p:txBody>
      </p:sp>
      <p:sp>
        <p:nvSpPr>
          <p:cNvPr id="2" name="Action Button: Forward or Next 1">
            <a:hlinkClick r:id="rId5" action="ppaction://hlinksldjump" highlightClick="1"/>
          </p:cNvPr>
          <p:cNvSpPr/>
          <p:nvPr/>
        </p:nvSpPr>
        <p:spPr>
          <a:xfrm>
            <a:off x="11045371" y="5791200"/>
            <a:ext cx="682990" cy="57740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689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36"/>
            <a:ext cx="12192000" cy="685800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1" y="199488"/>
            <a:ext cx="6115485" cy="2905125"/>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31" y="67949"/>
            <a:ext cx="4804655" cy="3168202"/>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084" y="3299736"/>
            <a:ext cx="5215602" cy="3391161"/>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313" y="3363322"/>
            <a:ext cx="6241143" cy="3263990"/>
          </a:xfrm>
          <a:prstGeom prst="rect">
            <a:avLst/>
          </a:prstGeom>
        </p:spPr>
      </p:pic>
      <p:sp>
        <p:nvSpPr>
          <p:cNvPr id="21" name="TextBox 20"/>
          <p:cNvSpPr txBox="1"/>
          <p:nvPr/>
        </p:nvSpPr>
        <p:spPr>
          <a:xfrm>
            <a:off x="7016562" y="5912498"/>
            <a:ext cx="150332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Sa Pa</a:t>
            </a:r>
            <a:endParaRPr lang="en-US" sz="3600" b="1"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5939422" y="2412666"/>
            <a:ext cx="2188578" cy="646331"/>
          </a:xfrm>
          <a:prstGeom prst="rect">
            <a:avLst/>
          </a:prstGeom>
          <a:solidFill>
            <a:schemeClr val="bg1">
              <a:alpha val="65000"/>
            </a:schemeClr>
          </a:solidFill>
          <a:ln>
            <a:solidFill>
              <a:schemeClr val="bg1"/>
            </a:solidFill>
          </a:ln>
        </p:spPr>
        <p:txBody>
          <a:bodyPr wrap="square" rtlCol="0">
            <a:spAutoFit/>
          </a:bodyPr>
          <a:lstStyle/>
          <a:p>
            <a:r>
              <a:rPr lang="en-US" sz="3600" b="1" dirty="0" err="1" smtClean="0">
                <a:solidFill>
                  <a:srgbClr val="FF0000"/>
                </a:solidFill>
                <a:effectLst>
                  <a:outerShdw blurRad="38100" dist="38100" dir="2700000" algn="tl">
                    <a:srgbClr val="000000">
                      <a:alpha val="43137"/>
                    </a:srgbClr>
                  </a:outerShdw>
                </a:effectLst>
              </a:rPr>
              <a:t>Nha</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Trang</a:t>
            </a:r>
            <a:endParaRPr lang="en-US" sz="3600" b="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840734" y="2529689"/>
            <a:ext cx="150332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Da </a:t>
            </a:r>
            <a:r>
              <a:rPr lang="en-US" sz="3600" b="1" dirty="0" err="1" smtClean="0">
                <a:solidFill>
                  <a:srgbClr val="FF0000"/>
                </a:solidFill>
                <a:effectLst>
                  <a:outerShdw blurRad="38100" dist="38100" dir="2700000" algn="tl">
                    <a:srgbClr val="000000">
                      <a:alpha val="43137"/>
                    </a:srgbClr>
                  </a:outerShdw>
                </a:effectLst>
              </a:rPr>
              <a:t>Lat</a:t>
            </a:r>
            <a:endParaRPr lang="en-US" sz="3600" b="1" dirty="0">
              <a:solidFill>
                <a:srgbClr val="FF0000"/>
              </a:solidFill>
              <a:effectLst>
                <a:outerShdw blurRad="38100" dist="38100" dir="2700000" algn="tl">
                  <a:srgbClr val="000000">
                    <a:alpha val="43137"/>
                  </a:srgbClr>
                </a:outerShdw>
              </a:effectLst>
            </a:endParaRPr>
          </a:p>
        </p:txBody>
      </p:sp>
      <p:sp>
        <p:nvSpPr>
          <p:cNvPr id="24" name="TextBox 23"/>
          <p:cNvSpPr txBox="1"/>
          <p:nvPr/>
        </p:nvSpPr>
        <p:spPr>
          <a:xfrm>
            <a:off x="492390" y="5912498"/>
            <a:ext cx="294749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Ha Long bay</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368831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07617" y="0"/>
            <a:ext cx="5984383" cy="6858000"/>
          </a:xfrm>
        </p:spPr>
      </p:pic>
      <p:sp>
        <p:nvSpPr>
          <p:cNvPr id="6" name="TextBox 5"/>
          <p:cNvSpPr txBox="1"/>
          <p:nvPr/>
        </p:nvSpPr>
        <p:spPr>
          <a:xfrm>
            <a:off x="6279985" y="5600841"/>
            <a:ext cx="5868473" cy="923330"/>
          </a:xfrm>
          <a:prstGeom prst="rect">
            <a:avLst/>
          </a:prstGeom>
          <a:solidFill>
            <a:srgbClr val="C00000"/>
          </a:solidFill>
        </p:spPr>
        <p:txBody>
          <a:bodyPr wrap="square" rtlCol="0">
            <a:spAutoFit/>
          </a:bodyPr>
          <a:lstStyle/>
          <a:p>
            <a:r>
              <a:rPr lang="en-US" sz="5400" b="1" dirty="0" smtClean="0">
                <a:solidFill>
                  <a:srgbClr val="FFFF00"/>
                </a:solidFill>
                <a:effectLst>
                  <a:outerShdw blurRad="38100" dist="38100" dir="2700000" algn="tl">
                    <a:srgbClr val="000000">
                      <a:alpha val="43137"/>
                    </a:srgbClr>
                  </a:outerShdw>
                </a:effectLst>
                <a:latin typeface="Broadway" panose="04040905080B02020502" pitchFamily="82" charset="0"/>
              </a:rPr>
              <a:t>Giant Buddha</a:t>
            </a:r>
            <a:endParaRPr lang="en-US" sz="5400" b="1" dirty="0">
              <a:solidFill>
                <a:srgbClr val="FFFF00"/>
              </a:solidFill>
              <a:effectLst>
                <a:outerShdw blurRad="38100" dist="38100" dir="2700000" algn="tl">
                  <a:srgbClr val="000000">
                    <a:alpha val="43137"/>
                  </a:srgbClr>
                </a:outerShdw>
              </a:effectLst>
              <a:latin typeface="Broadway" panose="04040905080B02020502" pitchFamily="82" charset="0"/>
            </a:endParaRPr>
          </a:p>
        </p:txBody>
      </p:sp>
      <p:sp>
        <p:nvSpPr>
          <p:cNvPr id="7" name="TextBox 6"/>
          <p:cNvSpPr txBox="1"/>
          <p:nvPr/>
        </p:nvSpPr>
        <p:spPr>
          <a:xfrm>
            <a:off x="0" y="2889349"/>
            <a:ext cx="6117466" cy="1754326"/>
          </a:xfrm>
          <a:prstGeom prst="rect">
            <a:avLst/>
          </a:prstGeom>
          <a:noFill/>
        </p:spPr>
        <p:txBody>
          <a:bodyPr wrap="square" rtlCol="0">
            <a:spAutoFit/>
          </a:bodyPr>
          <a:lstStyle/>
          <a:p>
            <a:r>
              <a:rPr lang="en-US" sz="5400" dirty="0" smtClean="0">
                <a:solidFill>
                  <a:srgbClr val="FF0000"/>
                </a:solidFill>
                <a:latin typeface="Broadway" panose="04040905080B02020502" pitchFamily="82" charset="0"/>
              </a:rPr>
              <a:t>Giant = very big</a:t>
            </a:r>
          </a:p>
          <a:p>
            <a:r>
              <a:rPr lang="en-US" sz="5400" dirty="0"/>
              <a:t>/ˈ</a:t>
            </a:r>
            <a:r>
              <a:rPr lang="en-US" sz="5400" dirty="0" err="1"/>
              <a:t>dʒaɪənt</a:t>
            </a:r>
            <a:r>
              <a:rPr lang="en-US" sz="5400" dirty="0"/>
              <a:t>/</a:t>
            </a:r>
            <a:endParaRPr lang="en-US" sz="5400" dirty="0">
              <a:solidFill>
                <a:srgbClr val="FF0000"/>
              </a:solidFill>
              <a:latin typeface="Broadway" panose="04040905080B02020502" pitchFamily="82" charset="0"/>
            </a:endParaRPr>
          </a:p>
        </p:txBody>
      </p:sp>
    </p:spTree>
    <p:extLst>
      <p:ext uri="{BB962C8B-B14F-4D97-AF65-F5344CB8AC3E}">
        <p14:creationId xmlns:p14="http://schemas.microsoft.com/office/powerpoint/2010/main" val="2986254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1086" y="0"/>
            <a:ext cx="8810171" cy="5100034"/>
          </a:xfrm>
        </p:spPr>
      </p:pic>
      <p:sp>
        <p:nvSpPr>
          <p:cNvPr id="5" name="TextBox 4"/>
          <p:cNvSpPr txBox="1"/>
          <p:nvPr/>
        </p:nvSpPr>
        <p:spPr>
          <a:xfrm>
            <a:off x="2685143" y="5100034"/>
            <a:ext cx="6691086" cy="1754326"/>
          </a:xfrm>
          <a:prstGeom prst="rect">
            <a:avLst/>
          </a:prstGeom>
          <a:noFill/>
        </p:spPr>
        <p:txBody>
          <a:bodyPr wrap="square" rtlCol="0">
            <a:spAutoFit/>
          </a:bodyPr>
          <a:lstStyle/>
          <a:p>
            <a:r>
              <a:rPr lang="en-US" sz="5400" dirty="0" smtClean="0"/>
              <a:t>   </a:t>
            </a:r>
            <a:r>
              <a:rPr lang="en-US" sz="5400" b="1" dirty="0" smtClean="0">
                <a:solidFill>
                  <a:srgbClr val="FF0000"/>
                </a:solidFill>
                <a:effectLst>
                  <a:outerShdw blurRad="38100" dist="38100" dir="2700000" algn="tl">
                    <a:srgbClr val="000000">
                      <a:alpha val="43137"/>
                    </a:srgbClr>
                  </a:outerShdw>
                </a:effectLst>
              </a:rPr>
              <a:t>accommodation (n)</a:t>
            </a:r>
          </a:p>
          <a:p>
            <a:r>
              <a:rPr lang="en-US" sz="5400" dirty="0" smtClean="0"/>
              <a:t>       /</a:t>
            </a:r>
            <a:r>
              <a:rPr lang="en-US" sz="5400" dirty="0" err="1"/>
              <a:t>əˌkɒməˈdeɪʃn</a:t>
            </a:r>
            <a:r>
              <a:rPr lang="en-US" sz="5400" dirty="0"/>
              <a:t>/</a:t>
            </a:r>
            <a:r>
              <a:rPr lang="en-US" sz="5400" b="1" dirty="0" smtClean="0">
                <a:solidFill>
                  <a:srgbClr val="FF0000"/>
                </a:solidFill>
                <a:effectLst>
                  <a:outerShdw blurRad="38100" dist="38100" dir="2700000" algn="tl">
                    <a:srgbClr val="000000">
                      <a:alpha val="43137"/>
                    </a:srgbClr>
                  </a:outerShdw>
                </a:effectLst>
              </a:rPr>
              <a:t>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198800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4734614" y="5019768"/>
            <a:ext cx="4713667" cy="1569660"/>
          </a:xfrm>
          <a:prstGeom prst="rect">
            <a:avLst/>
          </a:prstGeom>
          <a:noFill/>
        </p:spPr>
        <p:txBody>
          <a:bodyPr wrap="square" rtlCol="0">
            <a:spAutoFit/>
          </a:bodyPr>
          <a:lstStyle/>
          <a:p>
            <a:r>
              <a:rPr lang="en-US" sz="4800" b="1" dirty="0">
                <a:solidFill>
                  <a:srgbClr val="FF0000"/>
                </a:solidFill>
                <a:effectLst>
                  <a:outerShdw blurRad="38100" dist="38100" dir="2700000" algn="tl">
                    <a:srgbClr val="000000">
                      <a:alpha val="43137"/>
                    </a:srgbClr>
                  </a:outerShdw>
                </a:effectLst>
              </a:rPr>
              <a:t>w</a:t>
            </a:r>
            <a:r>
              <a:rPr lang="en-US" sz="4800" b="1" dirty="0" smtClean="0">
                <a:solidFill>
                  <a:srgbClr val="FF0000"/>
                </a:solidFill>
                <a:effectLst>
                  <a:outerShdw blurRad="38100" dist="38100" dir="2700000" algn="tl">
                    <a:srgbClr val="000000">
                      <a:alpha val="43137"/>
                    </a:srgbClr>
                  </a:outerShdw>
                </a:effectLst>
              </a:rPr>
              <a:t>aterfall (n)</a:t>
            </a:r>
          </a:p>
          <a:p>
            <a:r>
              <a:rPr lang="en-US" sz="4800" dirty="0"/>
              <a:t>/ˈ</a:t>
            </a:r>
            <a:r>
              <a:rPr lang="en-US" sz="4800" dirty="0" err="1"/>
              <a:t>wɔːtərfɔːl</a:t>
            </a:r>
            <a:r>
              <a:rPr lang="en-US" sz="4800" dirty="0"/>
              <a:t>/</a:t>
            </a:r>
            <a:endParaRPr lang="en-US" sz="4800" b="1" dirty="0">
              <a:solidFill>
                <a:srgbClr val="FF0000"/>
              </a:solidFill>
              <a:effectLst>
                <a:outerShdw blurRad="38100" dist="38100" dir="2700000" algn="tl">
                  <a:srgbClr val="000000">
                    <a:alpha val="43137"/>
                  </a:srgbClr>
                </a:outerShdw>
              </a:effectLst>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70857" y="112735"/>
            <a:ext cx="10479314" cy="4706008"/>
          </a:xfrm>
        </p:spPr>
      </p:pic>
    </p:spTree>
    <p:extLst>
      <p:ext uri="{BB962C8B-B14F-4D97-AF65-F5344CB8AC3E}">
        <p14:creationId xmlns:p14="http://schemas.microsoft.com/office/powerpoint/2010/main" val="22165665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Box 6"/>
          <p:cNvSpPr txBox="1"/>
          <p:nvPr/>
        </p:nvSpPr>
        <p:spPr>
          <a:xfrm>
            <a:off x="3396956" y="4749036"/>
            <a:ext cx="5254581" cy="1938992"/>
          </a:xfrm>
          <a:prstGeom prst="rect">
            <a:avLst/>
          </a:prstGeom>
          <a:noFill/>
        </p:spPr>
        <p:txBody>
          <a:bodyPr wrap="square" rtlCol="0">
            <a:spAutoFit/>
          </a:bodyPr>
          <a:lstStyle/>
          <a:p>
            <a:pPr algn="ctr"/>
            <a:r>
              <a:rPr lang="en-US" sz="6000" b="1" dirty="0" smtClean="0">
                <a:solidFill>
                  <a:srgbClr val="FF0000"/>
                </a:solidFill>
                <a:effectLst>
                  <a:outerShdw blurRad="38100" dist="38100" dir="2700000" algn="tl">
                    <a:srgbClr val="000000">
                      <a:alpha val="43137"/>
                    </a:srgbClr>
                  </a:outerShdw>
                </a:effectLst>
              </a:rPr>
              <a:t>tribe (n) </a:t>
            </a:r>
          </a:p>
          <a:p>
            <a:pPr algn="ctr"/>
            <a:r>
              <a:rPr lang="en-US" sz="6000" dirty="0" smtClean="0"/>
              <a:t>/</a:t>
            </a:r>
            <a:r>
              <a:rPr lang="en-US" sz="6000" dirty="0" err="1"/>
              <a:t>traɪb</a:t>
            </a:r>
            <a:r>
              <a:rPr lang="en-US" sz="6000" dirty="0"/>
              <a:t>/</a:t>
            </a:r>
            <a:endParaRPr lang="en-US" sz="6000" b="1" dirty="0">
              <a:solidFill>
                <a:srgbClr val="FF0000"/>
              </a:solidFill>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2462" y="316140"/>
            <a:ext cx="5801784"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5993" y="416149"/>
            <a:ext cx="5050971" cy="4242935"/>
          </a:xfrm>
          <a:prstGeom prst="rect">
            <a:avLst/>
          </a:prstGeom>
        </p:spPr>
      </p:pic>
    </p:spTree>
    <p:extLst>
      <p:ext uri="{BB962C8B-B14F-4D97-AF65-F5344CB8AC3E}">
        <p14:creationId xmlns:p14="http://schemas.microsoft.com/office/powerpoint/2010/main" val="18352111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barn(inVertic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barn(inVertical)">
                                      <p:cBhvr>
                                        <p:cTn id="1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6343" y="148230"/>
            <a:ext cx="10464800" cy="4626969"/>
          </a:xfrm>
        </p:spPr>
      </p:pic>
      <p:sp>
        <p:nvSpPr>
          <p:cNvPr id="5" name="TextBox 4"/>
          <p:cNvSpPr txBox="1"/>
          <p:nvPr/>
        </p:nvSpPr>
        <p:spPr>
          <a:xfrm>
            <a:off x="5035639" y="4893972"/>
            <a:ext cx="3709116" cy="1754326"/>
          </a:xfrm>
          <a:prstGeom prst="rect">
            <a:avLst/>
          </a:prstGeom>
          <a:noFill/>
        </p:spPr>
        <p:txBody>
          <a:bodyPr wrap="square" rtlCol="0">
            <a:spAutoFit/>
          </a:bodyPr>
          <a:lstStyle/>
          <a:p>
            <a:r>
              <a:rPr lang="en-US" sz="5400" b="1" dirty="0" smtClean="0">
                <a:solidFill>
                  <a:srgbClr val="FF0000"/>
                </a:solidFill>
                <a:effectLst>
                  <a:outerShdw blurRad="38100" dist="38100" dir="2700000" algn="tl">
                    <a:srgbClr val="000000">
                      <a:alpha val="43137"/>
                    </a:srgbClr>
                  </a:outerShdw>
                </a:effectLst>
              </a:rPr>
              <a:t>stream (n)</a:t>
            </a:r>
          </a:p>
          <a:p>
            <a:r>
              <a:rPr lang="en-US" sz="5400" dirty="0"/>
              <a:t>/</a:t>
            </a:r>
            <a:r>
              <a:rPr lang="en-US" sz="5400" dirty="0" err="1"/>
              <a:t>striːm</a:t>
            </a:r>
            <a:r>
              <a:rPr lang="en-US" sz="5400" dirty="0"/>
              <a:t>/</a:t>
            </a:r>
            <a:r>
              <a:rPr lang="en-US" sz="5400" b="1" dirty="0" smtClean="0">
                <a:solidFill>
                  <a:srgbClr val="FF0000"/>
                </a:solidFill>
                <a:effectLst>
                  <a:outerShdw blurRad="38100" dist="38100" dir="2700000" algn="tl">
                    <a:srgbClr val="000000">
                      <a:alpha val="43137"/>
                    </a:srgbClr>
                  </a:outerShdw>
                </a:effectLst>
              </a:rPr>
              <a:t> </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682858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57486" y="279828"/>
            <a:ext cx="7373257" cy="6313713"/>
          </a:xfrm>
        </p:spPr>
      </p:pic>
      <p:sp>
        <p:nvSpPr>
          <p:cNvPr id="6" name="TextBox 5"/>
          <p:cNvSpPr txBox="1"/>
          <p:nvPr/>
        </p:nvSpPr>
        <p:spPr>
          <a:xfrm>
            <a:off x="314207" y="2370836"/>
            <a:ext cx="4455886" cy="2585323"/>
          </a:xfrm>
          <a:prstGeom prst="rect">
            <a:avLst/>
          </a:prstGeom>
          <a:noFill/>
        </p:spPr>
        <p:txBody>
          <a:bodyPr wrap="square" rtlCol="0">
            <a:spAutoFit/>
          </a:bodyPr>
          <a:lstStyle/>
          <a:p>
            <a:r>
              <a:rPr lang="en-US" sz="5400" b="1" dirty="0">
                <a:solidFill>
                  <a:srgbClr val="FF0000"/>
                </a:solidFill>
                <a:effectLst>
                  <a:outerShdw blurRad="38100" dist="38100" dir="2700000" algn="tl">
                    <a:srgbClr val="000000">
                      <a:alpha val="43137"/>
                    </a:srgbClr>
                  </a:outerShdw>
                </a:effectLst>
              </a:rPr>
              <a:t>magnificent</a:t>
            </a:r>
          </a:p>
          <a:p>
            <a:r>
              <a:rPr lang="en-US" sz="5400" b="1" dirty="0" smtClean="0">
                <a:solidFill>
                  <a:srgbClr val="FF0000"/>
                </a:solidFill>
                <a:effectLst>
                  <a:outerShdw blurRad="38100" dist="38100" dir="2700000" algn="tl">
                    <a:srgbClr val="000000">
                      <a:alpha val="43137"/>
                    </a:srgbClr>
                  </a:outerShdw>
                </a:effectLst>
              </a:rPr>
              <a:t> (</a:t>
            </a:r>
            <a:r>
              <a:rPr lang="en-US" sz="5400" b="1" dirty="0" err="1" smtClean="0">
                <a:solidFill>
                  <a:srgbClr val="FF0000"/>
                </a:solidFill>
                <a:effectLst>
                  <a:outerShdw blurRad="38100" dist="38100" dir="2700000" algn="tl">
                    <a:srgbClr val="000000">
                      <a:alpha val="43137"/>
                    </a:srgbClr>
                  </a:outerShdw>
                </a:effectLst>
              </a:rPr>
              <a:t>adj</a:t>
            </a:r>
            <a:r>
              <a:rPr lang="en-US" sz="5400" b="1" dirty="0" smtClean="0">
                <a:solidFill>
                  <a:srgbClr val="FF0000"/>
                </a:solidFill>
                <a:effectLst>
                  <a:outerShdw blurRad="38100" dist="38100" dir="2700000" algn="tl">
                    <a:srgbClr val="000000">
                      <a:alpha val="43137"/>
                    </a:srgbClr>
                  </a:outerShdw>
                </a:effectLst>
              </a:rPr>
              <a:t>) </a:t>
            </a:r>
          </a:p>
          <a:p>
            <a:r>
              <a:rPr lang="en-US" sz="5400" dirty="0"/>
              <a:t>/</a:t>
            </a:r>
            <a:r>
              <a:rPr lang="en-US" sz="5400" dirty="0" err="1"/>
              <a:t>mæɡˈ</a:t>
            </a:r>
            <a:r>
              <a:rPr lang="en-US" sz="5400" dirty="0" err="1"/>
              <a:t>nɪfəsnt</a:t>
            </a:r>
            <a:r>
              <a:rPr lang="en-US" sz="5400" dirty="0"/>
              <a:t>/</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189743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arn(inVertic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arn(inVertical)">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674" y="112735"/>
            <a:ext cx="4940040" cy="444475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9543" y="112735"/>
            <a:ext cx="5694784" cy="4444751"/>
          </a:xfrm>
          <a:prstGeom prst="rect">
            <a:avLst/>
          </a:prstGeom>
        </p:spPr>
      </p:pic>
      <p:sp>
        <p:nvSpPr>
          <p:cNvPr id="6" name="TextBox 5"/>
          <p:cNvSpPr txBox="1"/>
          <p:nvPr/>
        </p:nvSpPr>
        <p:spPr>
          <a:xfrm>
            <a:off x="4365938" y="4836214"/>
            <a:ext cx="5422006" cy="1754326"/>
          </a:xfrm>
          <a:prstGeom prst="rect">
            <a:avLst/>
          </a:prstGeom>
          <a:noFill/>
        </p:spPr>
        <p:txBody>
          <a:bodyPr wrap="square" rtlCol="0">
            <a:spAutoFit/>
          </a:bodyPr>
          <a:lstStyle/>
          <a:p>
            <a:r>
              <a:rPr lang="en-US" sz="5400" b="1" dirty="0" smtClean="0">
                <a:solidFill>
                  <a:srgbClr val="FF0000"/>
                </a:solidFill>
                <a:effectLst>
                  <a:outerShdw blurRad="38100" dist="38100" dir="2700000" algn="tl">
                    <a:srgbClr val="000000">
                      <a:alpha val="43137"/>
                    </a:srgbClr>
                  </a:outerShdw>
                </a:effectLst>
              </a:rPr>
              <a:t>limestone (n)</a:t>
            </a:r>
          </a:p>
          <a:p>
            <a:r>
              <a:rPr lang="en-US" sz="5400" dirty="0"/>
              <a:t>/ˈ</a:t>
            </a:r>
            <a:r>
              <a:rPr lang="en-US" sz="5400" dirty="0" err="1"/>
              <a:t>laɪmstəʊn</a:t>
            </a:r>
            <a:r>
              <a:rPr lang="en-US" sz="5400" dirty="0"/>
              <a:t>/</a:t>
            </a:r>
            <a:endParaRPr lang="en-US" sz="5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579600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wipe(down)">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wipe(down)">
                                      <p:cBhvr>
                                        <p:cTn id="2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prstGeom prst="roundRect">
            <a:avLst/>
          </a:prstGeom>
          <a:solidFill>
            <a:srgbClr val="FFC000"/>
          </a:solidFill>
        </p:spPr>
        <p:txBody>
          <a:bodyPr/>
          <a:lstStyle/>
          <a:p>
            <a:pPr algn="ctr"/>
            <a:r>
              <a:rPr lang="en-US" b="1" dirty="0" smtClean="0">
                <a:solidFill>
                  <a:srgbClr val="FF0000"/>
                </a:solidFill>
                <a:latin typeface="Times New Roman" pitchFamily="18" charset="0"/>
                <a:cs typeface="Times New Roman" pitchFamily="18" charset="0"/>
              </a:rPr>
              <a:t>GAME: LUCKY GIFT BOX</a:t>
            </a:r>
            <a:endParaRPr lang="en-US" b="1" dirty="0">
              <a:solidFill>
                <a:srgbClr val="FF0000"/>
              </a:solidFill>
              <a:latin typeface="Times New Roman" pitchFamily="18" charset="0"/>
              <a:cs typeface="Times New Roman" pitchFamily="18" charset="0"/>
            </a:endParaRPr>
          </a:p>
        </p:txBody>
      </p:sp>
      <p:sp>
        <p:nvSpPr>
          <p:cNvPr id="5" name="Rounded Rectangle 4"/>
          <p:cNvSpPr/>
          <p:nvPr/>
        </p:nvSpPr>
        <p:spPr>
          <a:xfrm>
            <a:off x="1117599" y="2061027"/>
            <a:ext cx="9695543" cy="1117602"/>
          </a:xfrm>
          <a:prstGeom prst="roundRect">
            <a:avLst/>
          </a:pr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r>
              <a:rPr lang="en-US" sz="3600" dirty="0" smtClean="0">
                <a:latin typeface="Times New Roman" pitchFamily="18" charset="0"/>
                <a:cs typeface="Times New Roman" pitchFamily="18" charset="0"/>
              </a:rPr>
              <a:t>There are four lucky gift boxes. Choose lucky gift box one by one</a:t>
            </a:r>
            <a:r>
              <a:rPr lang="en-US" dirty="0" smtClean="0"/>
              <a:t>.</a:t>
            </a:r>
            <a:endParaRPr lang="en-US" dirty="0"/>
          </a:p>
        </p:txBody>
      </p:sp>
      <p:sp>
        <p:nvSpPr>
          <p:cNvPr id="6" name="Rounded Rectangle 5"/>
          <p:cNvSpPr/>
          <p:nvPr/>
        </p:nvSpPr>
        <p:spPr>
          <a:xfrm>
            <a:off x="1117600" y="3447135"/>
            <a:ext cx="9245600" cy="928914"/>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r>
              <a:rPr lang="en-US" sz="3600" dirty="0" smtClean="0">
                <a:latin typeface="Times New Roman" pitchFamily="18" charset="0"/>
                <a:cs typeface="Times New Roman" pitchFamily="18" charset="0"/>
              </a:rPr>
              <a:t>Look at the pictures and point out what place in the pictures is.</a:t>
            </a:r>
          </a:p>
        </p:txBody>
      </p:sp>
      <p:sp>
        <p:nvSpPr>
          <p:cNvPr id="8" name="Rounded Rectangle 7"/>
          <p:cNvSpPr/>
          <p:nvPr/>
        </p:nvSpPr>
        <p:spPr>
          <a:xfrm>
            <a:off x="1117599" y="4659078"/>
            <a:ext cx="9245601" cy="928914"/>
          </a:xfrm>
          <a:prstGeom prst="roundRect">
            <a:avLst/>
          </a:prstGeom>
          <a:solidFill>
            <a:srgbClr val="92D050"/>
          </a:solidFill>
        </p:spPr>
        <p:style>
          <a:lnRef idx="1">
            <a:schemeClr val="accent1"/>
          </a:lnRef>
          <a:fillRef idx="2">
            <a:schemeClr val="accent1"/>
          </a:fillRef>
          <a:effectRef idx="1">
            <a:schemeClr val="accent1"/>
          </a:effectRef>
          <a:fontRef idx="minor">
            <a:schemeClr val="dk1"/>
          </a:fontRef>
        </p:style>
        <p:txBody>
          <a:bodyPr rtlCol="0" anchor="ctr"/>
          <a:lstStyle/>
          <a:p>
            <a:r>
              <a:rPr lang="en-US" sz="3600" dirty="0" smtClean="0">
                <a:latin typeface="Times New Roman" pitchFamily="18" charset="0"/>
                <a:cs typeface="Times New Roman" pitchFamily="18" charset="0"/>
              </a:rPr>
              <a:t>Open the lucky gift box if the answer is correct.</a:t>
            </a:r>
          </a:p>
        </p:txBody>
      </p:sp>
    </p:spTree>
    <p:extLst>
      <p:ext uri="{BB962C8B-B14F-4D97-AF65-F5344CB8AC3E}">
        <p14:creationId xmlns:p14="http://schemas.microsoft.com/office/powerpoint/2010/main" val="3799189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149600" y="5627442"/>
            <a:ext cx="7123661" cy="923330"/>
          </a:xfrm>
          <a:prstGeom prst="rect">
            <a:avLst/>
          </a:prstGeom>
          <a:noFill/>
        </p:spPr>
        <p:txBody>
          <a:bodyPr wrap="square" rtlCol="0">
            <a:spAutoFit/>
          </a:bodyPr>
          <a:lstStyle/>
          <a:p>
            <a:r>
              <a:rPr lang="en-US" sz="5400" b="1" dirty="0" smtClean="0">
                <a:solidFill>
                  <a:srgbClr val="C00000"/>
                </a:solidFill>
                <a:effectLst>
                  <a:outerShdw blurRad="38100" dist="38100" dir="2700000" algn="tl">
                    <a:srgbClr val="000000">
                      <a:alpha val="43137"/>
                    </a:srgbClr>
                  </a:outerShdw>
                </a:effectLst>
              </a:rPr>
              <a:t>sunbathe (v) </a:t>
            </a:r>
            <a:r>
              <a:rPr lang="en-US" sz="5400" dirty="0"/>
              <a:t>/ˈ</a:t>
            </a:r>
            <a:r>
              <a:rPr lang="en-US" sz="5400" dirty="0" err="1"/>
              <a:t>sʌnbeɪð</a:t>
            </a:r>
            <a:r>
              <a:rPr lang="en-US" sz="5400" dirty="0"/>
              <a:t>/</a:t>
            </a:r>
            <a:endParaRPr lang="en-US" sz="5400" b="1" dirty="0">
              <a:solidFill>
                <a:srgbClr val="C00000"/>
              </a:solidFill>
              <a:effectLst>
                <a:outerShdw blurRad="38100" dist="38100" dir="2700000" algn="tl">
                  <a:srgbClr val="000000">
                    <a:alpha val="43137"/>
                  </a:srgbClr>
                </a:outerShdw>
              </a:effectLst>
            </a:endParaRPr>
          </a:p>
        </p:txBody>
      </p:sp>
      <p:pic>
        <p:nvPicPr>
          <p:cNvPr id="1026" name="Picture 2" descr="Sunbathe Woman High Resolution Stock Photography and Images - Alamy"/>
          <p:cNvPicPr>
            <a:picLocks noChangeAspect="1" noChangeArrowheads="1"/>
          </p:cNvPicPr>
          <p:nvPr/>
        </p:nvPicPr>
        <p:blipFill rotWithShape="1">
          <a:blip r:embed="rId2">
            <a:extLst>
              <a:ext uri="{28A0092B-C50C-407E-A947-70E740481C1C}">
                <a14:useLocalDpi xmlns:a14="http://schemas.microsoft.com/office/drawing/2010/main" val="0"/>
              </a:ext>
            </a:extLst>
          </a:blip>
          <a:srcRect b="13746"/>
          <a:stretch/>
        </p:blipFill>
        <p:spPr bwMode="auto">
          <a:xfrm>
            <a:off x="1766661" y="464457"/>
            <a:ext cx="7703249" cy="4891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86999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nline Florist - Discover The Best One - Rogerpee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91286" y="522515"/>
            <a:ext cx="4524702"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ppy Florist Writing Flower Shop Talking Customer Woman Stock Photo,  Picture And Royalty Free Image. Image 176924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1" y="2542846"/>
            <a:ext cx="5994400" cy="398858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9770" y="779671"/>
            <a:ext cx="7123661" cy="923330"/>
          </a:xfrm>
          <a:prstGeom prst="rect">
            <a:avLst/>
          </a:prstGeom>
          <a:noFill/>
        </p:spPr>
        <p:txBody>
          <a:bodyPr wrap="square" rtlCol="0">
            <a:spAutoFit/>
          </a:bodyPr>
          <a:lstStyle/>
          <a:p>
            <a:r>
              <a:rPr lang="en-US" sz="5400" b="1" dirty="0" smtClean="0">
                <a:solidFill>
                  <a:srgbClr val="C00000"/>
                </a:solidFill>
                <a:effectLst>
                  <a:outerShdw blurRad="38100" dist="38100" dir="2700000" algn="tl">
                    <a:srgbClr val="000000">
                      <a:alpha val="43137"/>
                    </a:srgbClr>
                  </a:outerShdw>
                </a:effectLst>
              </a:rPr>
              <a:t>florist (n) </a:t>
            </a:r>
            <a:r>
              <a:rPr lang="en-US" sz="5400" dirty="0"/>
              <a:t>/ˈ</a:t>
            </a:r>
            <a:r>
              <a:rPr lang="en-US" sz="5400" dirty="0" err="1"/>
              <a:t>flɔːrɪst</a:t>
            </a:r>
            <a:r>
              <a:rPr lang="en-US" sz="5400" dirty="0"/>
              <a:t>/</a:t>
            </a:r>
            <a:endParaRPr lang="en-US" sz="5400" b="1"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82148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734"/>
            <a:ext cx="1219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Rectangle 4"/>
          <p:cNvSpPr>
            <a:spLocks noGrp="1" noChangeArrowheads="1"/>
          </p:cNvSpPr>
          <p:nvPr>
            <p:ph type="title" idx="4294967295"/>
          </p:nvPr>
        </p:nvSpPr>
        <p:spPr>
          <a:xfrm>
            <a:off x="406400" y="533400"/>
            <a:ext cx="11277600" cy="457200"/>
          </a:xfrm>
        </p:spPr>
        <p:txBody>
          <a:bodyPr anchorCtr="1">
            <a:noAutofit/>
          </a:bodyPr>
          <a:lstStyle/>
          <a:p>
            <a:r>
              <a:rPr lang="en-US" u="sng" dirty="0" smtClean="0">
                <a:solidFill>
                  <a:srgbClr val="000066"/>
                </a:solidFill>
                <a:effectLst>
                  <a:outerShdw blurRad="38100" dist="38100" dir="2700000" algn="tl">
                    <a:srgbClr val="C0C0C0"/>
                  </a:outerShdw>
                </a:effectLst>
              </a:rPr>
              <a:t>True </a:t>
            </a:r>
            <a:r>
              <a:rPr lang="en-US" u="sng" dirty="0">
                <a:solidFill>
                  <a:srgbClr val="000066"/>
                </a:solidFill>
                <a:effectLst>
                  <a:outerShdw blurRad="38100" dist="38100" dir="2700000" algn="tl">
                    <a:srgbClr val="C0C0C0"/>
                  </a:outerShdw>
                </a:effectLst>
              </a:rPr>
              <a:t>or false? </a:t>
            </a:r>
          </a:p>
        </p:txBody>
      </p:sp>
      <p:sp>
        <p:nvSpPr>
          <p:cNvPr id="272389" name="Rectangle 5"/>
          <p:cNvSpPr>
            <a:spLocks noGrp="1" noChangeArrowheads="1"/>
          </p:cNvSpPr>
          <p:nvPr>
            <p:ph type="body" idx="4294967295"/>
          </p:nvPr>
        </p:nvSpPr>
        <p:spPr>
          <a:xfrm>
            <a:off x="609600" y="1088570"/>
            <a:ext cx="11582400" cy="2960925"/>
          </a:xfrm>
        </p:spPr>
        <p:txBody>
          <a:bodyPr>
            <a:noAutofit/>
          </a:bodyPr>
          <a:lstStyle/>
          <a:p>
            <a:pPr marL="609600" indent="-609600">
              <a:lnSpc>
                <a:spcPct val="150000"/>
              </a:lnSpc>
              <a:buFontTx/>
              <a:buNone/>
            </a:pPr>
            <a:r>
              <a:rPr lang="en-US" sz="3200" dirty="0" smtClean="0">
                <a:solidFill>
                  <a:srgbClr val="000000"/>
                </a:solidFill>
                <a:effectLst>
                  <a:outerShdw blurRad="38100" dist="38100" dir="2700000" algn="tl">
                    <a:srgbClr val="C0C0C0"/>
                  </a:outerShdw>
                </a:effectLst>
              </a:rPr>
              <a:t>1. </a:t>
            </a:r>
            <a:r>
              <a:rPr lang="en-US" sz="3200" dirty="0" smtClean="0">
                <a:solidFill>
                  <a:srgbClr val="000E18"/>
                </a:solidFill>
                <a:effectLst>
                  <a:outerShdw blurRad="38100" dist="38100" dir="2700000" algn="tl">
                    <a:srgbClr val="C0C0C0"/>
                  </a:outerShdw>
                </a:effectLst>
              </a:rPr>
              <a:t>There are many offshore islands in Sa Pa.</a:t>
            </a:r>
            <a:r>
              <a:rPr lang="en-US" sz="3200" dirty="0" smtClean="0">
                <a:solidFill>
                  <a:srgbClr val="000000"/>
                </a:solidFill>
                <a:effectLst>
                  <a:outerShdw blurRad="38100" dist="38100" dir="2700000" algn="tl">
                    <a:srgbClr val="C0C0C0"/>
                  </a:outerShdw>
                </a:effectLst>
              </a:rPr>
              <a:t> </a:t>
            </a:r>
            <a:r>
              <a:rPr lang="en-US" sz="3200" dirty="0" smtClean="0">
                <a:solidFill>
                  <a:srgbClr val="0000FF"/>
                </a:solidFill>
                <a:effectLst>
                  <a:outerShdw blurRad="38100" dist="38100" dir="2700000" algn="tl">
                    <a:srgbClr val="C0C0C0"/>
                  </a:outerShdw>
                </a:effectLst>
              </a:rPr>
              <a:t>     </a:t>
            </a:r>
            <a:endParaRPr lang="en-US" sz="3200" dirty="0">
              <a:solidFill>
                <a:srgbClr val="0000FF"/>
              </a:solidFill>
              <a:effectLst>
                <a:outerShdw blurRad="38100" dist="38100" dir="2700000" algn="tl">
                  <a:srgbClr val="C0C0C0"/>
                </a:outerShdw>
              </a:effectLst>
            </a:endParaRPr>
          </a:p>
          <a:p>
            <a:pPr marL="609600" indent="-609600">
              <a:lnSpc>
                <a:spcPct val="150000"/>
              </a:lnSpc>
              <a:buFontTx/>
              <a:buNone/>
            </a:pPr>
            <a:r>
              <a:rPr lang="en-US" sz="3200" dirty="0" smtClean="0">
                <a:solidFill>
                  <a:srgbClr val="000E18"/>
                </a:solidFill>
                <a:effectLst>
                  <a:outerShdw blurRad="38100" dist="38100" dir="2700000" algn="tl">
                    <a:srgbClr val="C0C0C0"/>
                  </a:outerShdw>
                </a:effectLst>
              </a:rPr>
              <a:t>2. In </a:t>
            </a:r>
            <a:r>
              <a:rPr lang="en-US" sz="3200" dirty="0">
                <a:solidFill>
                  <a:srgbClr val="000E18"/>
                </a:solidFill>
                <a:effectLst>
                  <a:outerShdw blurRad="38100" dist="38100" dir="2700000" algn="tl">
                    <a:srgbClr val="C0C0C0"/>
                  </a:outerShdw>
                </a:effectLst>
              </a:rPr>
              <a:t>Ha Long Bay, there are magnificent caves</a:t>
            </a:r>
            <a:r>
              <a:rPr lang="en-US" sz="3200" dirty="0" smtClean="0">
                <a:solidFill>
                  <a:srgbClr val="000E18"/>
                </a:solidFill>
                <a:effectLst>
                  <a:outerShdw blurRad="38100" dist="38100" dir="2700000" algn="tl">
                    <a:srgbClr val="C0C0C0"/>
                  </a:outerShdw>
                </a:effectLst>
              </a:rPr>
              <a:t>.</a:t>
            </a:r>
            <a:endParaRPr lang="en-US" sz="3200" dirty="0">
              <a:solidFill>
                <a:srgbClr val="0000FF"/>
              </a:solidFill>
              <a:effectLst>
                <a:outerShdw blurRad="38100" dist="38100" dir="2700000" algn="tl">
                  <a:srgbClr val="C0C0C0"/>
                </a:outerShdw>
              </a:effectLst>
            </a:endParaRPr>
          </a:p>
          <a:p>
            <a:pPr marL="609600" indent="-609600">
              <a:lnSpc>
                <a:spcPct val="150000"/>
              </a:lnSpc>
              <a:buFontTx/>
              <a:buNone/>
            </a:pPr>
            <a:r>
              <a:rPr lang="en-US" sz="3200" dirty="0" smtClean="0">
                <a:solidFill>
                  <a:srgbClr val="000E18"/>
                </a:solidFill>
                <a:effectLst>
                  <a:outerShdw blurRad="38100" dist="38100" dir="2700000" algn="tl">
                    <a:srgbClr val="C0C0C0"/>
                  </a:outerShdw>
                </a:effectLst>
              </a:rPr>
              <a:t>3. Da </a:t>
            </a:r>
            <a:r>
              <a:rPr lang="en-US" sz="3200" dirty="0" err="1">
                <a:solidFill>
                  <a:srgbClr val="000E18"/>
                </a:solidFill>
                <a:effectLst>
                  <a:outerShdw blurRad="38100" dist="38100" dir="2700000" algn="tl">
                    <a:srgbClr val="C0C0C0"/>
                  </a:outerShdw>
                </a:effectLst>
              </a:rPr>
              <a:t>L</a:t>
            </a:r>
            <a:r>
              <a:rPr lang="en-US" sz="3200" dirty="0" err="1" smtClean="0">
                <a:solidFill>
                  <a:srgbClr val="000E18"/>
                </a:solidFill>
                <a:effectLst>
                  <a:outerShdw blurRad="38100" dist="38100" dir="2700000" algn="tl">
                    <a:srgbClr val="C0C0C0"/>
                  </a:outerShdw>
                </a:effectLst>
              </a:rPr>
              <a:t>at</a:t>
            </a:r>
            <a:r>
              <a:rPr lang="en-US" sz="3200" dirty="0" smtClean="0">
                <a:solidFill>
                  <a:srgbClr val="000E18"/>
                </a:solidFill>
                <a:effectLst>
                  <a:outerShdw blurRad="38100" dist="38100" dir="2700000" algn="tl">
                    <a:srgbClr val="C0C0C0"/>
                  </a:outerShdw>
                </a:effectLst>
              </a:rPr>
              <a:t> </a:t>
            </a:r>
            <a:r>
              <a:rPr lang="en-US" sz="3200" dirty="0">
                <a:solidFill>
                  <a:srgbClr val="000E18"/>
                </a:solidFill>
                <a:effectLst>
                  <a:outerShdw blurRad="38100" dist="38100" dir="2700000" algn="tl">
                    <a:srgbClr val="C0C0C0"/>
                  </a:outerShdw>
                </a:effectLst>
              </a:rPr>
              <a:t>is one of the World Heritage Sites</a:t>
            </a:r>
            <a:r>
              <a:rPr lang="en-US" sz="3200" dirty="0" smtClean="0">
                <a:solidFill>
                  <a:srgbClr val="000E18"/>
                </a:solidFill>
                <a:effectLst>
                  <a:outerShdw blurRad="38100" dist="38100" dir="2700000" algn="tl">
                    <a:srgbClr val="C0C0C0"/>
                  </a:outerShdw>
                </a:effectLst>
              </a:rPr>
              <a:t>.</a:t>
            </a:r>
            <a:endParaRPr lang="en-US" sz="3200" dirty="0">
              <a:solidFill>
                <a:srgbClr val="000E18"/>
              </a:solidFill>
              <a:effectLst>
                <a:outerShdw blurRad="38100" dist="38100" dir="2700000" algn="tl">
                  <a:srgbClr val="C0C0C0"/>
                </a:outerShdw>
              </a:effectLst>
            </a:endParaRPr>
          </a:p>
          <a:p>
            <a:pPr marL="609600" indent="-609600">
              <a:lnSpc>
                <a:spcPct val="150000"/>
              </a:lnSpc>
              <a:buFontTx/>
              <a:buNone/>
            </a:pPr>
            <a:r>
              <a:rPr lang="en-US" sz="3200" dirty="0" smtClean="0">
                <a:solidFill>
                  <a:srgbClr val="000E18"/>
                </a:solidFill>
                <a:effectLst>
                  <a:outerShdw blurRad="38100" dist="38100" dir="2700000" algn="tl">
                    <a:srgbClr val="C0C0C0"/>
                  </a:outerShdw>
                </a:effectLst>
              </a:rPr>
              <a:t>4. Visitors </a:t>
            </a:r>
            <a:r>
              <a:rPr lang="en-US" sz="3200" dirty="0">
                <a:solidFill>
                  <a:srgbClr val="000E18"/>
                </a:solidFill>
                <a:effectLst>
                  <a:outerShdw blurRad="38100" dist="38100" dir="2700000" algn="tl">
                    <a:srgbClr val="C0C0C0"/>
                  </a:outerShdw>
                </a:effectLst>
              </a:rPr>
              <a:t>can see waterfalls in </a:t>
            </a:r>
            <a:r>
              <a:rPr lang="en-US" sz="3200" dirty="0" smtClean="0">
                <a:solidFill>
                  <a:srgbClr val="000E18"/>
                </a:solidFill>
                <a:effectLst>
                  <a:outerShdw blurRad="38100" dist="38100" dir="2700000" algn="tl">
                    <a:srgbClr val="C0C0C0"/>
                  </a:outerShdw>
                </a:effectLst>
              </a:rPr>
              <a:t>Da Lat</a:t>
            </a:r>
            <a:r>
              <a:rPr lang="en-US" sz="3200" dirty="0">
                <a:solidFill>
                  <a:srgbClr val="000E18"/>
                </a:solidFill>
                <a:effectLst>
                  <a:outerShdw blurRad="38100" dist="38100" dir="2700000" algn="tl">
                    <a:srgbClr val="C0C0C0"/>
                  </a:outerShdw>
                </a:effectLst>
              </a:rPr>
              <a:t>. </a:t>
            </a:r>
            <a:endParaRPr lang="en-US" sz="3200" dirty="0">
              <a:solidFill>
                <a:srgbClr val="000E18"/>
              </a:solidFill>
              <a:effectLst>
                <a:outerShdw blurRad="38100" dist="38100" dir="2700000" algn="tl">
                  <a:srgbClr val="C0C0C0"/>
                </a:outerShdw>
              </a:effectLst>
              <a:latin typeface="Times New Roman" pitchFamily="18" charset="0"/>
            </a:endParaRPr>
          </a:p>
        </p:txBody>
      </p:sp>
      <p:sp>
        <p:nvSpPr>
          <p:cNvPr id="272390" name="Rectangle 6"/>
          <p:cNvSpPr>
            <a:spLocks noChangeArrowheads="1"/>
          </p:cNvSpPr>
          <p:nvPr/>
        </p:nvSpPr>
        <p:spPr bwMode="auto">
          <a:xfrm>
            <a:off x="9652000" y="1524000"/>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1" name="Rectangle 7"/>
          <p:cNvSpPr>
            <a:spLocks noChangeArrowheads="1"/>
          </p:cNvSpPr>
          <p:nvPr/>
        </p:nvSpPr>
        <p:spPr bwMode="auto">
          <a:xfrm>
            <a:off x="10566400" y="1524000"/>
            <a:ext cx="508000" cy="381000"/>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vi-VN" sz="3600" b="1">
              <a:solidFill>
                <a:srgbClr val="FF0000"/>
              </a:solidFill>
              <a:latin typeface="Tahoma" pitchFamily="34" charset="0"/>
            </a:endParaRPr>
          </a:p>
        </p:txBody>
      </p:sp>
      <p:sp>
        <p:nvSpPr>
          <p:cNvPr id="272392" name="Rectangle 8"/>
          <p:cNvSpPr>
            <a:spLocks noChangeArrowheads="1"/>
          </p:cNvSpPr>
          <p:nvPr/>
        </p:nvSpPr>
        <p:spPr bwMode="auto">
          <a:xfrm>
            <a:off x="9652000" y="2325914"/>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3" name="Rectangle 9"/>
          <p:cNvSpPr>
            <a:spLocks noChangeArrowheads="1"/>
          </p:cNvSpPr>
          <p:nvPr/>
        </p:nvSpPr>
        <p:spPr bwMode="auto">
          <a:xfrm>
            <a:off x="10566400" y="2325914"/>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4" name="Rectangle 10"/>
          <p:cNvSpPr>
            <a:spLocks noChangeArrowheads="1"/>
          </p:cNvSpPr>
          <p:nvPr/>
        </p:nvSpPr>
        <p:spPr bwMode="auto">
          <a:xfrm>
            <a:off x="9652000" y="3064329"/>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5" name="Rectangle 11"/>
          <p:cNvSpPr>
            <a:spLocks noChangeArrowheads="1"/>
          </p:cNvSpPr>
          <p:nvPr/>
        </p:nvSpPr>
        <p:spPr bwMode="auto">
          <a:xfrm>
            <a:off x="10566400" y="3048000"/>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6" name="Rectangle 12"/>
          <p:cNvSpPr>
            <a:spLocks noChangeArrowheads="1"/>
          </p:cNvSpPr>
          <p:nvPr/>
        </p:nvSpPr>
        <p:spPr bwMode="auto">
          <a:xfrm>
            <a:off x="9630229" y="3949700"/>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7" name="Rectangle 13"/>
          <p:cNvSpPr>
            <a:spLocks noChangeArrowheads="1"/>
          </p:cNvSpPr>
          <p:nvPr/>
        </p:nvSpPr>
        <p:spPr bwMode="auto">
          <a:xfrm>
            <a:off x="10566400" y="3962400"/>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 name="Rounded Rectangle 1"/>
          <p:cNvSpPr/>
          <p:nvPr/>
        </p:nvSpPr>
        <p:spPr>
          <a:xfrm>
            <a:off x="9477829" y="812800"/>
            <a:ext cx="841828" cy="44994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T</a:t>
            </a:r>
            <a:endParaRPr lang="en-US" sz="2800" dirty="0">
              <a:solidFill>
                <a:srgbClr val="FF0000"/>
              </a:solidFill>
            </a:endParaRPr>
          </a:p>
        </p:txBody>
      </p:sp>
      <p:sp>
        <p:nvSpPr>
          <p:cNvPr id="14" name="Rounded Rectangle 13"/>
          <p:cNvSpPr/>
          <p:nvPr/>
        </p:nvSpPr>
        <p:spPr>
          <a:xfrm>
            <a:off x="10443028" y="849085"/>
            <a:ext cx="841828" cy="44994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FF0000"/>
                </a:solidFill>
              </a:rPr>
              <a:t>F</a:t>
            </a:r>
            <a:endParaRPr lang="en-US" sz="2800" dirty="0">
              <a:solidFill>
                <a:srgbClr val="FF0000"/>
              </a:solidFill>
            </a:endParaRPr>
          </a:p>
        </p:txBody>
      </p:sp>
    </p:spTree>
    <p:extLst>
      <p:ext uri="{BB962C8B-B14F-4D97-AF65-F5344CB8AC3E}">
        <p14:creationId xmlns:p14="http://schemas.microsoft.com/office/powerpoint/2010/main" val="17950687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2388"/>
                                        </p:tgtEl>
                                        <p:attrNameLst>
                                          <p:attrName>style.visibility</p:attrName>
                                        </p:attrNameLst>
                                      </p:cBhvr>
                                      <p:to>
                                        <p:strVal val="visible"/>
                                      </p:to>
                                    </p:set>
                                    <p:anim calcmode="lin" valueType="num">
                                      <p:cBhvr>
                                        <p:cTn id="7" dur="500" fill="hold"/>
                                        <p:tgtEl>
                                          <p:spTgt spid="272388"/>
                                        </p:tgtEl>
                                        <p:attrNameLst>
                                          <p:attrName>ppt_w</p:attrName>
                                        </p:attrNameLst>
                                      </p:cBhvr>
                                      <p:tavLst>
                                        <p:tav tm="0">
                                          <p:val>
                                            <p:fltVal val="0"/>
                                          </p:val>
                                        </p:tav>
                                        <p:tav tm="100000">
                                          <p:val>
                                            <p:strVal val="#ppt_w"/>
                                          </p:val>
                                        </p:tav>
                                      </p:tavLst>
                                    </p:anim>
                                    <p:anim calcmode="lin" valueType="num">
                                      <p:cBhvr>
                                        <p:cTn id="8" dur="500" fill="hold"/>
                                        <p:tgtEl>
                                          <p:spTgt spid="272388"/>
                                        </p:tgtEl>
                                        <p:attrNameLst>
                                          <p:attrName>ppt_h</p:attrName>
                                        </p:attrNameLst>
                                      </p:cBhvr>
                                      <p:tavLst>
                                        <p:tav tm="0">
                                          <p:val>
                                            <p:fltVal val="0"/>
                                          </p:val>
                                        </p:tav>
                                        <p:tav tm="100000">
                                          <p:val>
                                            <p:strVal val="#ppt_h"/>
                                          </p:val>
                                        </p:tav>
                                      </p:tavLst>
                                    </p:anim>
                                    <p:animEffect transition="in" filter="fade">
                                      <p:cBhvr>
                                        <p:cTn id="9" dur="500"/>
                                        <p:tgtEl>
                                          <p:spTgt spid="27238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2389">
                                            <p:txEl>
                                              <p:pRg st="0" end="0"/>
                                            </p:txEl>
                                          </p:spTgt>
                                        </p:tgtEl>
                                        <p:attrNameLst>
                                          <p:attrName>style.visibility</p:attrName>
                                        </p:attrNameLst>
                                      </p:cBhvr>
                                      <p:to>
                                        <p:strVal val="visible"/>
                                      </p:to>
                                    </p:set>
                                    <p:anim calcmode="lin" valueType="num">
                                      <p:cBhvr additive="base">
                                        <p:cTn id="14" dur="500" fill="hold"/>
                                        <p:tgtEl>
                                          <p:spTgt spid="27238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7238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2389">
                                            <p:txEl>
                                              <p:pRg st="1" end="1"/>
                                            </p:txEl>
                                          </p:spTgt>
                                        </p:tgtEl>
                                        <p:attrNameLst>
                                          <p:attrName>style.visibility</p:attrName>
                                        </p:attrNameLst>
                                      </p:cBhvr>
                                      <p:to>
                                        <p:strVal val="visible"/>
                                      </p:to>
                                    </p:set>
                                    <p:anim calcmode="lin" valueType="num">
                                      <p:cBhvr additive="base">
                                        <p:cTn id="18" dur="500" fill="hold"/>
                                        <p:tgtEl>
                                          <p:spTgt spid="27238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2389">
                                            <p:txEl>
                                              <p:pRg st="2" end="2"/>
                                            </p:txEl>
                                          </p:spTgt>
                                        </p:tgtEl>
                                        <p:attrNameLst>
                                          <p:attrName>style.visibility</p:attrName>
                                        </p:attrNameLst>
                                      </p:cBhvr>
                                      <p:to>
                                        <p:strVal val="visible"/>
                                      </p:to>
                                    </p:set>
                                    <p:anim calcmode="lin" valueType="num">
                                      <p:cBhvr additive="base">
                                        <p:cTn id="22" dur="500" fill="hold"/>
                                        <p:tgtEl>
                                          <p:spTgt spid="27238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238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2389">
                                            <p:txEl>
                                              <p:pRg st="3" end="3"/>
                                            </p:txEl>
                                          </p:spTgt>
                                        </p:tgtEl>
                                        <p:attrNameLst>
                                          <p:attrName>style.visibility</p:attrName>
                                        </p:attrNameLst>
                                      </p:cBhvr>
                                      <p:to>
                                        <p:strVal val="visible"/>
                                      </p:to>
                                    </p:set>
                                    <p:anim calcmode="lin" valueType="num">
                                      <p:cBhvr additive="base">
                                        <p:cTn id="26" dur="500" fill="hold"/>
                                        <p:tgtEl>
                                          <p:spTgt spid="27238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7238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p:bldP spid="27238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B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3" y="22609"/>
            <a:ext cx="12192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2388" name="Rectangle 4"/>
          <p:cNvSpPr>
            <a:spLocks noGrp="1" noChangeArrowheads="1"/>
          </p:cNvSpPr>
          <p:nvPr>
            <p:ph type="title" idx="4294967295"/>
          </p:nvPr>
        </p:nvSpPr>
        <p:spPr>
          <a:xfrm>
            <a:off x="-232216" y="533400"/>
            <a:ext cx="11277600" cy="457200"/>
          </a:xfrm>
        </p:spPr>
        <p:txBody>
          <a:bodyPr anchorCtr="1">
            <a:noAutofit/>
          </a:bodyPr>
          <a:lstStyle/>
          <a:p>
            <a:r>
              <a:rPr lang="en-US" sz="4000" u="sng" dirty="0" smtClean="0">
                <a:solidFill>
                  <a:srgbClr val="000066"/>
                </a:solidFill>
                <a:effectLst>
                  <a:outerShdw blurRad="38100" dist="38100" dir="2700000" algn="tl">
                    <a:srgbClr val="C0C0C0"/>
                  </a:outerShdw>
                </a:effectLst>
              </a:rPr>
              <a:t>True </a:t>
            </a:r>
            <a:r>
              <a:rPr lang="en-US" sz="4000" u="sng" dirty="0">
                <a:solidFill>
                  <a:srgbClr val="000066"/>
                </a:solidFill>
                <a:effectLst>
                  <a:outerShdw blurRad="38100" dist="38100" dir="2700000" algn="tl">
                    <a:srgbClr val="C0C0C0"/>
                  </a:outerShdw>
                </a:effectLst>
              </a:rPr>
              <a:t>or false</a:t>
            </a:r>
            <a:r>
              <a:rPr lang="en-US" sz="4000" u="sng">
                <a:solidFill>
                  <a:srgbClr val="000066"/>
                </a:solidFill>
                <a:effectLst>
                  <a:outerShdw blurRad="38100" dist="38100" dir="2700000" algn="tl">
                    <a:srgbClr val="C0C0C0"/>
                  </a:outerShdw>
                </a:effectLst>
              </a:rPr>
              <a:t>? </a:t>
            </a:r>
            <a:endParaRPr lang="en-US" sz="4000" u="sng" dirty="0">
              <a:solidFill>
                <a:srgbClr val="000066"/>
              </a:solidFill>
              <a:effectLst>
                <a:outerShdw blurRad="38100" dist="38100" dir="2700000" algn="tl">
                  <a:srgbClr val="C0C0C0"/>
                </a:outerShdw>
              </a:effectLst>
            </a:endParaRPr>
          </a:p>
        </p:txBody>
      </p:sp>
      <p:sp>
        <p:nvSpPr>
          <p:cNvPr id="272389" name="Rectangle 5"/>
          <p:cNvSpPr>
            <a:spLocks noGrp="1" noChangeArrowheads="1"/>
          </p:cNvSpPr>
          <p:nvPr>
            <p:ph type="body" idx="4294967295"/>
          </p:nvPr>
        </p:nvSpPr>
        <p:spPr>
          <a:xfrm>
            <a:off x="609600" y="761999"/>
            <a:ext cx="11582400" cy="5087258"/>
          </a:xfrm>
          <a:ln w="28575">
            <a:noFill/>
          </a:ln>
        </p:spPr>
        <p:txBody>
          <a:bodyPr>
            <a:normAutofit/>
          </a:bodyPr>
          <a:lstStyle/>
          <a:p>
            <a:pPr marL="609600" indent="-609600">
              <a:lnSpc>
                <a:spcPct val="90000"/>
              </a:lnSpc>
              <a:buFontTx/>
              <a:buNone/>
            </a:pPr>
            <a:r>
              <a:rPr lang="en-US" dirty="0">
                <a:solidFill>
                  <a:srgbClr val="0000FF"/>
                </a:solidFill>
                <a:effectLst>
                  <a:outerShdw blurRad="38100" dist="38100" dir="2700000" algn="tl">
                    <a:srgbClr val="C0C0C0"/>
                  </a:outerShdw>
                </a:effectLst>
              </a:rPr>
              <a:t>						</a:t>
            </a:r>
            <a:r>
              <a:rPr lang="en-US" dirty="0" smtClean="0">
                <a:solidFill>
                  <a:srgbClr val="0000FF"/>
                </a:solidFill>
                <a:effectLst>
                  <a:outerShdw blurRad="38100" dist="38100" dir="2700000" algn="tl">
                    <a:srgbClr val="C0C0C0"/>
                  </a:outerShdw>
                </a:effectLst>
              </a:rPr>
              <a:t>			   </a:t>
            </a:r>
          </a:p>
          <a:p>
            <a:pPr marL="2209800" lvl="4" indent="-381000">
              <a:lnSpc>
                <a:spcPct val="90000"/>
              </a:lnSpc>
              <a:buFont typeface="Wingdings" pitchFamily="2" charset="2"/>
              <a:buNone/>
            </a:pPr>
            <a:r>
              <a:rPr lang="en-US" dirty="0" smtClean="0">
                <a:solidFill>
                  <a:srgbClr val="0000FF"/>
                </a:solidFill>
                <a:effectLst>
                  <a:outerShdw blurRad="38100" dist="38100" dir="2700000" algn="tl">
                    <a:srgbClr val="C0C0C0"/>
                  </a:outerShdw>
                </a:effectLst>
              </a:rPr>
              <a:t>                                                                                                    </a:t>
            </a:r>
            <a:endParaRPr lang="en-US" sz="2400" dirty="0" smtClean="0">
              <a:solidFill>
                <a:srgbClr val="0000FF"/>
              </a:solidFill>
              <a:effectLst>
                <a:outerShdw blurRad="38100" dist="38100" dir="2700000" algn="tl">
                  <a:srgbClr val="C0C0C0"/>
                </a:outerShdw>
              </a:effectLst>
            </a:endParaRPr>
          </a:p>
          <a:p>
            <a:pPr marL="609600" indent="-609600">
              <a:lnSpc>
                <a:spcPct val="90000"/>
              </a:lnSpc>
              <a:buFontTx/>
              <a:buNone/>
            </a:pPr>
            <a:r>
              <a:rPr lang="en-US" sz="3600" dirty="0" smtClean="0">
                <a:solidFill>
                  <a:srgbClr val="000000"/>
                </a:solidFill>
                <a:effectLst>
                  <a:outerShdw blurRad="38100" dist="38100" dir="2700000" algn="tl">
                    <a:srgbClr val="C0C0C0"/>
                  </a:outerShdw>
                </a:effectLst>
              </a:rPr>
              <a:t>1. </a:t>
            </a:r>
            <a:r>
              <a:rPr lang="en-US" sz="3600" dirty="0">
                <a:solidFill>
                  <a:srgbClr val="000E18"/>
                </a:solidFill>
                <a:effectLst>
                  <a:outerShdw blurRad="38100" dist="38100" dir="2700000" algn="tl">
                    <a:srgbClr val="C0C0C0"/>
                  </a:outerShdw>
                </a:effectLst>
              </a:rPr>
              <a:t>There are many offshore islands in </a:t>
            </a:r>
            <a:r>
              <a:rPr lang="en-US" sz="3600" dirty="0" smtClean="0">
                <a:solidFill>
                  <a:srgbClr val="000E18"/>
                </a:solidFill>
                <a:effectLst>
                  <a:outerShdw blurRad="38100" dist="38100" dir="2700000" algn="tl">
                    <a:srgbClr val="C0C0C0"/>
                  </a:outerShdw>
                </a:effectLst>
              </a:rPr>
              <a:t>Sa Pa</a:t>
            </a:r>
            <a:r>
              <a:rPr lang="en-US" sz="3600" dirty="0">
                <a:solidFill>
                  <a:srgbClr val="000E18"/>
                </a:solidFill>
                <a:effectLst>
                  <a:outerShdw blurRad="38100" dist="38100" dir="2700000" algn="tl">
                    <a:srgbClr val="C0C0C0"/>
                  </a:outerShdw>
                </a:effectLst>
              </a:rPr>
              <a:t>.</a:t>
            </a:r>
            <a:r>
              <a:rPr lang="en-US" sz="3600" dirty="0">
                <a:solidFill>
                  <a:srgbClr val="000000"/>
                </a:solidFill>
                <a:effectLst>
                  <a:outerShdw blurRad="38100" dist="38100" dir="2700000" algn="tl">
                    <a:srgbClr val="C0C0C0"/>
                  </a:outerShdw>
                </a:effectLst>
              </a:rPr>
              <a:t> </a:t>
            </a:r>
          </a:p>
          <a:p>
            <a:pPr marL="609600" indent="-609600">
              <a:lnSpc>
                <a:spcPct val="90000"/>
              </a:lnSpc>
              <a:buFontTx/>
              <a:buNone/>
            </a:pPr>
            <a:r>
              <a:rPr lang="en-US" sz="3600" dirty="0">
                <a:solidFill>
                  <a:srgbClr val="0000FF"/>
                </a:solidFill>
                <a:effectLst>
                  <a:outerShdw blurRad="38100" dist="38100" dir="2700000" algn="tl">
                    <a:srgbClr val="C0C0C0"/>
                  </a:outerShdw>
                </a:effectLst>
              </a:rPr>
              <a:t>                              </a:t>
            </a:r>
          </a:p>
          <a:p>
            <a:pPr marL="609600" indent="-609600">
              <a:lnSpc>
                <a:spcPct val="90000"/>
              </a:lnSpc>
              <a:buFontTx/>
              <a:buNone/>
            </a:pPr>
            <a:r>
              <a:rPr lang="en-US" sz="3600" dirty="0" smtClean="0">
                <a:solidFill>
                  <a:srgbClr val="000E18"/>
                </a:solidFill>
                <a:effectLst>
                  <a:outerShdw blurRad="38100" dist="38100" dir="2700000" algn="tl">
                    <a:srgbClr val="C0C0C0"/>
                  </a:outerShdw>
                </a:effectLst>
              </a:rPr>
              <a:t>2. In </a:t>
            </a:r>
            <a:r>
              <a:rPr lang="en-US" sz="3600" dirty="0">
                <a:solidFill>
                  <a:srgbClr val="000E18"/>
                </a:solidFill>
                <a:effectLst>
                  <a:outerShdw blurRad="38100" dist="38100" dir="2700000" algn="tl">
                    <a:srgbClr val="C0C0C0"/>
                  </a:outerShdw>
                </a:effectLst>
              </a:rPr>
              <a:t>Ha Long Bay, there are magnificent caves</a:t>
            </a:r>
            <a:r>
              <a:rPr lang="en-US" sz="3600" dirty="0" smtClean="0">
                <a:solidFill>
                  <a:srgbClr val="000E18"/>
                </a:solidFill>
                <a:effectLst>
                  <a:outerShdw blurRad="38100" dist="38100" dir="2700000" algn="tl">
                    <a:srgbClr val="C0C0C0"/>
                  </a:outerShdw>
                </a:effectLst>
              </a:rPr>
              <a:t>.</a:t>
            </a:r>
            <a:endParaRPr lang="en-US" sz="3600" dirty="0">
              <a:solidFill>
                <a:srgbClr val="0000FF"/>
              </a:solidFill>
              <a:effectLst>
                <a:outerShdw blurRad="38100" dist="38100" dir="2700000" algn="tl">
                  <a:srgbClr val="C0C0C0"/>
                </a:outerShdw>
              </a:effectLst>
            </a:endParaRPr>
          </a:p>
          <a:p>
            <a:pPr marL="609600" indent="-609600">
              <a:lnSpc>
                <a:spcPct val="90000"/>
              </a:lnSpc>
              <a:buFontTx/>
              <a:buNone/>
            </a:pPr>
            <a:r>
              <a:rPr lang="en-US" sz="3600" dirty="0" smtClean="0">
                <a:solidFill>
                  <a:srgbClr val="000E18"/>
                </a:solidFill>
                <a:effectLst>
                  <a:outerShdw blurRad="38100" dist="38100" dir="2700000" algn="tl">
                    <a:srgbClr val="C0C0C0"/>
                  </a:outerShdw>
                </a:effectLst>
              </a:rPr>
              <a:t>3. Da </a:t>
            </a:r>
            <a:r>
              <a:rPr lang="en-US" sz="3600" dirty="0" err="1">
                <a:solidFill>
                  <a:srgbClr val="000E18"/>
                </a:solidFill>
                <a:effectLst>
                  <a:outerShdw blurRad="38100" dist="38100" dir="2700000" algn="tl">
                    <a:srgbClr val="C0C0C0"/>
                  </a:outerShdw>
                </a:effectLst>
              </a:rPr>
              <a:t>L</a:t>
            </a:r>
            <a:r>
              <a:rPr lang="en-US" sz="3600" dirty="0" err="1" smtClean="0">
                <a:solidFill>
                  <a:srgbClr val="000E18"/>
                </a:solidFill>
                <a:effectLst>
                  <a:outerShdw blurRad="38100" dist="38100" dir="2700000" algn="tl">
                    <a:srgbClr val="C0C0C0"/>
                  </a:outerShdw>
                </a:effectLst>
              </a:rPr>
              <a:t>at</a:t>
            </a:r>
            <a:r>
              <a:rPr lang="en-US" sz="3600" dirty="0" smtClean="0">
                <a:solidFill>
                  <a:srgbClr val="000E18"/>
                </a:solidFill>
                <a:effectLst>
                  <a:outerShdw blurRad="38100" dist="38100" dir="2700000" algn="tl">
                    <a:srgbClr val="C0C0C0"/>
                  </a:outerShdw>
                </a:effectLst>
              </a:rPr>
              <a:t> </a:t>
            </a:r>
            <a:r>
              <a:rPr lang="en-US" sz="3600" dirty="0">
                <a:solidFill>
                  <a:srgbClr val="000E18"/>
                </a:solidFill>
                <a:effectLst>
                  <a:outerShdw blurRad="38100" dist="38100" dir="2700000" algn="tl">
                    <a:srgbClr val="C0C0C0"/>
                  </a:outerShdw>
                </a:effectLst>
              </a:rPr>
              <a:t>is one of the World Heritage Sites</a:t>
            </a:r>
            <a:r>
              <a:rPr lang="en-US" sz="3600" dirty="0" smtClean="0">
                <a:solidFill>
                  <a:srgbClr val="000E18"/>
                </a:solidFill>
                <a:effectLst>
                  <a:outerShdw blurRad="38100" dist="38100" dir="2700000" algn="tl">
                    <a:srgbClr val="C0C0C0"/>
                  </a:outerShdw>
                </a:effectLst>
              </a:rPr>
              <a:t>.</a:t>
            </a:r>
          </a:p>
          <a:p>
            <a:pPr marL="609600" indent="-609600">
              <a:lnSpc>
                <a:spcPct val="90000"/>
              </a:lnSpc>
              <a:buFontTx/>
              <a:buNone/>
            </a:pPr>
            <a:endParaRPr lang="en-US" sz="3600" dirty="0">
              <a:solidFill>
                <a:srgbClr val="000E18"/>
              </a:solidFill>
              <a:effectLst>
                <a:outerShdw blurRad="38100" dist="38100" dir="2700000" algn="tl">
                  <a:srgbClr val="C0C0C0"/>
                </a:outerShdw>
              </a:effectLst>
            </a:endParaRPr>
          </a:p>
          <a:p>
            <a:pPr marL="609600" indent="-609600">
              <a:lnSpc>
                <a:spcPct val="90000"/>
              </a:lnSpc>
              <a:buFontTx/>
              <a:buNone/>
            </a:pPr>
            <a:r>
              <a:rPr lang="en-US" sz="3600" dirty="0" smtClean="0">
                <a:solidFill>
                  <a:srgbClr val="000E18"/>
                </a:solidFill>
                <a:effectLst>
                  <a:outerShdw blurRad="38100" dist="38100" dir="2700000" algn="tl">
                    <a:srgbClr val="C0C0C0"/>
                  </a:outerShdw>
                </a:effectLst>
              </a:rPr>
              <a:t>4. Visitors </a:t>
            </a:r>
            <a:r>
              <a:rPr lang="en-US" sz="3600" dirty="0">
                <a:solidFill>
                  <a:srgbClr val="000E18"/>
                </a:solidFill>
                <a:effectLst>
                  <a:outerShdw blurRad="38100" dist="38100" dir="2700000" algn="tl">
                    <a:srgbClr val="C0C0C0"/>
                  </a:outerShdw>
                </a:effectLst>
              </a:rPr>
              <a:t>can see waterfalls in </a:t>
            </a:r>
            <a:r>
              <a:rPr lang="en-US" sz="3600" dirty="0" smtClean="0">
                <a:solidFill>
                  <a:srgbClr val="000E18"/>
                </a:solidFill>
                <a:effectLst>
                  <a:outerShdw blurRad="38100" dist="38100" dir="2700000" algn="tl">
                    <a:srgbClr val="C0C0C0"/>
                  </a:outerShdw>
                </a:effectLst>
              </a:rPr>
              <a:t>Da Lat</a:t>
            </a:r>
            <a:r>
              <a:rPr lang="en-US" sz="3600" dirty="0">
                <a:solidFill>
                  <a:srgbClr val="000E18"/>
                </a:solidFill>
                <a:effectLst>
                  <a:outerShdw blurRad="38100" dist="38100" dir="2700000" algn="tl">
                    <a:srgbClr val="C0C0C0"/>
                  </a:outerShdw>
                </a:effectLst>
              </a:rPr>
              <a:t>. </a:t>
            </a:r>
            <a:endParaRPr lang="en-US" sz="3600" dirty="0">
              <a:solidFill>
                <a:srgbClr val="000E18"/>
              </a:solidFill>
              <a:effectLst>
                <a:outerShdw blurRad="38100" dist="38100" dir="2700000" algn="tl">
                  <a:srgbClr val="C0C0C0"/>
                </a:outerShdw>
              </a:effectLst>
              <a:latin typeface="Times New Roman" pitchFamily="18" charset="0"/>
            </a:endParaRPr>
          </a:p>
        </p:txBody>
      </p:sp>
      <p:sp>
        <p:nvSpPr>
          <p:cNvPr id="272390" name="Rectangle 6"/>
          <p:cNvSpPr>
            <a:spLocks noChangeArrowheads="1"/>
          </p:cNvSpPr>
          <p:nvPr/>
        </p:nvSpPr>
        <p:spPr bwMode="auto">
          <a:xfrm>
            <a:off x="9652000" y="1651837"/>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1" name="Rectangle 7"/>
          <p:cNvSpPr>
            <a:spLocks noChangeArrowheads="1"/>
          </p:cNvSpPr>
          <p:nvPr/>
        </p:nvSpPr>
        <p:spPr bwMode="auto">
          <a:xfrm>
            <a:off x="10443028" y="1640114"/>
            <a:ext cx="508000" cy="442111"/>
          </a:xfrm>
          <a:prstGeom prst="rect">
            <a:avLst/>
          </a:prstGeom>
          <a:solidFill>
            <a:schemeClr val="accent1"/>
          </a:solidFill>
          <a:ln w="9525">
            <a:solidFill>
              <a:schemeClr val="tx1"/>
            </a:solidFill>
            <a:miter lim="800000"/>
            <a:headEnd/>
            <a:tailEnd/>
          </a:ln>
        </p:spPr>
        <p:txBody>
          <a:bodyPr wrap="none" anchor="ctr"/>
          <a:lstStyle/>
          <a:p>
            <a:pPr algn="ctr" eaLnBrk="0" hangingPunct="0"/>
            <a:endParaRPr lang="vi-VN" sz="3600" b="1">
              <a:solidFill>
                <a:srgbClr val="FF0000"/>
              </a:solidFill>
              <a:latin typeface="Tahoma" pitchFamily="34" charset="0"/>
            </a:endParaRPr>
          </a:p>
        </p:txBody>
      </p:sp>
      <p:sp>
        <p:nvSpPr>
          <p:cNvPr id="272392" name="Rectangle 8"/>
          <p:cNvSpPr>
            <a:spLocks noChangeArrowheads="1"/>
          </p:cNvSpPr>
          <p:nvPr/>
        </p:nvSpPr>
        <p:spPr bwMode="auto">
          <a:xfrm>
            <a:off x="9615713" y="2842009"/>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3" name="Rectangle 9"/>
          <p:cNvSpPr>
            <a:spLocks noChangeArrowheads="1"/>
          </p:cNvSpPr>
          <p:nvPr/>
        </p:nvSpPr>
        <p:spPr bwMode="auto">
          <a:xfrm>
            <a:off x="10537371" y="2841032"/>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4" name="Rectangle 10"/>
          <p:cNvSpPr>
            <a:spLocks noChangeArrowheads="1"/>
          </p:cNvSpPr>
          <p:nvPr/>
        </p:nvSpPr>
        <p:spPr bwMode="auto">
          <a:xfrm>
            <a:off x="9615713" y="3567722"/>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5" name="Rectangle 11"/>
          <p:cNvSpPr>
            <a:spLocks noChangeArrowheads="1"/>
          </p:cNvSpPr>
          <p:nvPr/>
        </p:nvSpPr>
        <p:spPr bwMode="auto">
          <a:xfrm>
            <a:off x="10522856" y="3589493"/>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6" name="Rectangle 12"/>
          <p:cNvSpPr>
            <a:spLocks noChangeArrowheads="1"/>
          </p:cNvSpPr>
          <p:nvPr/>
        </p:nvSpPr>
        <p:spPr bwMode="auto">
          <a:xfrm>
            <a:off x="9652000" y="4731658"/>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397" name="Rectangle 13"/>
          <p:cNvSpPr>
            <a:spLocks noChangeArrowheads="1"/>
          </p:cNvSpPr>
          <p:nvPr/>
        </p:nvSpPr>
        <p:spPr bwMode="auto">
          <a:xfrm>
            <a:off x="10522858" y="4728448"/>
            <a:ext cx="508000" cy="381000"/>
          </a:xfrm>
          <a:prstGeom prst="rect">
            <a:avLst/>
          </a:prstGeom>
          <a:solidFill>
            <a:schemeClr val="accent1"/>
          </a:solidFill>
          <a:ln w="9525">
            <a:solidFill>
              <a:schemeClr val="tx1"/>
            </a:solidFill>
            <a:miter lim="800000"/>
            <a:headEnd/>
            <a:tailEnd/>
          </a:ln>
        </p:spPr>
        <p:txBody>
          <a:bodyPr wrap="none" anchor="ctr"/>
          <a:lstStyle/>
          <a:p>
            <a:pPr eaLnBrk="0" hangingPunct="0"/>
            <a:endParaRPr lang="vi-VN" sz="3600">
              <a:latin typeface="VNI-Times" pitchFamily="2" charset="0"/>
            </a:endParaRPr>
          </a:p>
        </p:txBody>
      </p:sp>
      <p:sp>
        <p:nvSpPr>
          <p:cNvPr id="272402" name="Text Box 18"/>
          <p:cNvSpPr txBox="1">
            <a:spLocks noChangeArrowheads="1"/>
          </p:cNvSpPr>
          <p:nvPr/>
        </p:nvSpPr>
        <p:spPr bwMode="auto">
          <a:xfrm>
            <a:off x="10522854" y="1640114"/>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2400" b="1" dirty="0">
                <a:solidFill>
                  <a:srgbClr val="FF0000"/>
                </a:solidFill>
                <a:latin typeface="Tahoma" pitchFamily="34" charset="0"/>
              </a:rPr>
              <a:t>F</a:t>
            </a:r>
          </a:p>
        </p:txBody>
      </p:sp>
      <p:sp>
        <p:nvSpPr>
          <p:cNvPr id="272403" name="Text Box 19"/>
          <p:cNvSpPr txBox="1">
            <a:spLocks noChangeArrowheads="1"/>
          </p:cNvSpPr>
          <p:nvPr/>
        </p:nvSpPr>
        <p:spPr bwMode="auto">
          <a:xfrm>
            <a:off x="-7258" y="2043723"/>
            <a:ext cx="1076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200" b="1" dirty="0">
                <a:solidFill>
                  <a:srgbClr val="FF0000"/>
                </a:solidFill>
                <a:latin typeface="VNI-Times" pitchFamily="2" charset="0"/>
              </a:rPr>
              <a:t>      </a:t>
            </a:r>
            <a:r>
              <a:rPr lang="en-US" sz="3200" b="1" dirty="0">
                <a:solidFill>
                  <a:srgbClr val="FF0000"/>
                </a:solidFill>
                <a:latin typeface="VNI-Times" pitchFamily="2" charset="0"/>
                <a:sym typeface="Wingdings" pitchFamily="2" charset="2"/>
              </a:rPr>
              <a:t> </a:t>
            </a:r>
            <a:r>
              <a:rPr lang="en-US" sz="3200" b="1" dirty="0">
                <a:solidFill>
                  <a:srgbClr val="002060"/>
                </a:solidFill>
                <a:latin typeface="VNI-Times" pitchFamily="2" charset="0"/>
              </a:rPr>
              <a:t>There are many offshore islands </a:t>
            </a:r>
            <a:r>
              <a:rPr lang="en-US" sz="3200" b="1" dirty="0">
                <a:solidFill>
                  <a:srgbClr val="FF0000"/>
                </a:solidFill>
                <a:latin typeface="VNI-Times" pitchFamily="2" charset="0"/>
              </a:rPr>
              <a:t>in </a:t>
            </a:r>
            <a:r>
              <a:rPr lang="en-US" sz="3200" b="1" dirty="0" err="1">
                <a:solidFill>
                  <a:srgbClr val="FF0000"/>
                </a:solidFill>
                <a:latin typeface="VNI-Times" pitchFamily="2" charset="0"/>
              </a:rPr>
              <a:t>Nha</a:t>
            </a:r>
            <a:r>
              <a:rPr lang="en-US" sz="3200" b="1" dirty="0">
                <a:solidFill>
                  <a:srgbClr val="FF0000"/>
                </a:solidFill>
                <a:latin typeface="VNI-Times" pitchFamily="2" charset="0"/>
              </a:rPr>
              <a:t> </a:t>
            </a:r>
            <a:r>
              <a:rPr lang="en-US" sz="3200" b="1" dirty="0" err="1">
                <a:solidFill>
                  <a:srgbClr val="FF0000"/>
                </a:solidFill>
                <a:latin typeface="VNI-Times" pitchFamily="2" charset="0"/>
              </a:rPr>
              <a:t>Trang</a:t>
            </a:r>
            <a:r>
              <a:rPr lang="en-US" sz="3200" b="1" dirty="0">
                <a:solidFill>
                  <a:srgbClr val="FF0000"/>
                </a:solidFill>
                <a:latin typeface="VNI-Times" pitchFamily="2" charset="0"/>
              </a:rPr>
              <a:t>.</a:t>
            </a:r>
          </a:p>
        </p:txBody>
      </p:sp>
      <p:sp>
        <p:nvSpPr>
          <p:cNvPr id="272404" name="Text Box 20"/>
          <p:cNvSpPr txBox="1">
            <a:spLocks noChangeArrowheads="1"/>
          </p:cNvSpPr>
          <p:nvPr/>
        </p:nvSpPr>
        <p:spPr bwMode="auto">
          <a:xfrm>
            <a:off x="9652000" y="2819400"/>
            <a:ext cx="50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2400" b="1" dirty="0">
                <a:solidFill>
                  <a:srgbClr val="FF0000"/>
                </a:solidFill>
                <a:latin typeface="Tahoma" pitchFamily="34" charset="0"/>
              </a:rPr>
              <a:t>T</a:t>
            </a:r>
          </a:p>
        </p:txBody>
      </p:sp>
      <p:sp>
        <p:nvSpPr>
          <p:cNvPr id="272405" name="Text Box 21"/>
          <p:cNvSpPr txBox="1">
            <a:spLocks noChangeArrowheads="1"/>
          </p:cNvSpPr>
          <p:nvPr/>
        </p:nvSpPr>
        <p:spPr bwMode="auto">
          <a:xfrm>
            <a:off x="10566400" y="3537017"/>
            <a:ext cx="609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2400" b="1" dirty="0">
                <a:solidFill>
                  <a:srgbClr val="FF0000"/>
                </a:solidFill>
                <a:latin typeface="Tahoma" pitchFamily="34" charset="0"/>
              </a:rPr>
              <a:t>F</a:t>
            </a:r>
          </a:p>
        </p:txBody>
      </p:sp>
      <p:sp>
        <p:nvSpPr>
          <p:cNvPr id="272406" name="Text Box 22"/>
          <p:cNvSpPr txBox="1">
            <a:spLocks noChangeArrowheads="1"/>
          </p:cNvSpPr>
          <p:nvPr/>
        </p:nvSpPr>
        <p:spPr bwMode="auto">
          <a:xfrm>
            <a:off x="711200" y="3990033"/>
            <a:ext cx="8940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3200" b="1" dirty="0">
                <a:solidFill>
                  <a:srgbClr val="FF0000"/>
                </a:solidFill>
                <a:latin typeface="VNI-Times" pitchFamily="2" charset="0"/>
              </a:rPr>
              <a:t>Ha Long Bay </a:t>
            </a:r>
            <a:r>
              <a:rPr lang="en-US" sz="3200" b="1" dirty="0">
                <a:solidFill>
                  <a:srgbClr val="003399"/>
                </a:solidFill>
                <a:latin typeface="VNI-Times" pitchFamily="2" charset="0"/>
              </a:rPr>
              <a:t>is one of the World Heritage Sites.</a:t>
            </a:r>
          </a:p>
        </p:txBody>
      </p:sp>
      <p:sp>
        <p:nvSpPr>
          <p:cNvPr id="272407" name="Text Box 23"/>
          <p:cNvSpPr txBox="1">
            <a:spLocks noChangeArrowheads="1"/>
          </p:cNvSpPr>
          <p:nvPr/>
        </p:nvSpPr>
        <p:spPr bwMode="auto">
          <a:xfrm>
            <a:off x="9652000" y="4731658"/>
            <a:ext cx="508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eaLnBrk="0" hangingPunct="0">
              <a:spcBef>
                <a:spcPct val="50000"/>
              </a:spcBef>
            </a:pPr>
            <a:r>
              <a:rPr lang="en-US" sz="2400" b="1" dirty="0">
                <a:solidFill>
                  <a:srgbClr val="FF0000"/>
                </a:solidFill>
                <a:latin typeface="Tahoma" pitchFamily="34" charset="0"/>
              </a:rPr>
              <a:t>T</a:t>
            </a:r>
          </a:p>
        </p:txBody>
      </p:sp>
      <p:sp>
        <p:nvSpPr>
          <p:cNvPr id="19" name="Rounded Rectangle 18"/>
          <p:cNvSpPr/>
          <p:nvPr/>
        </p:nvSpPr>
        <p:spPr>
          <a:xfrm>
            <a:off x="9477829" y="812800"/>
            <a:ext cx="841828" cy="44994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T</a:t>
            </a:r>
            <a:endParaRPr lang="en-US" sz="2800" b="1" dirty="0">
              <a:solidFill>
                <a:srgbClr val="FF0000"/>
              </a:solidFill>
            </a:endParaRPr>
          </a:p>
        </p:txBody>
      </p:sp>
      <p:sp>
        <p:nvSpPr>
          <p:cNvPr id="20" name="Rounded Rectangle 19"/>
          <p:cNvSpPr/>
          <p:nvPr/>
        </p:nvSpPr>
        <p:spPr>
          <a:xfrm>
            <a:off x="10443028" y="849085"/>
            <a:ext cx="841828" cy="449943"/>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FF0000"/>
                </a:solidFill>
              </a:rPr>
              <a:t>F</a:t>
            </a:r>
            <a:endParaRPr lang="en-US" sz="2800" b="1" dirty="0">
              <a:solidFill>
                <a:srgbClr val="FF0000"/>
              </a:solidFill>
            </a:endParaRPr>
          </a:p>
        </p:txBody>
      </p:sp>
      <p:cxnSp>
        <p:nvCxnSpPr>
          <p:cNvPr id="3" name="Straight Connector 2"/>
          <p:cNvCxnSpPr/>
          <p:nvPr/>
        </p:nvCxnSpPr>
        <p:spPr>
          <a:xfrm>
            <a:off x="7532914" y="2082225"/>
            <a:ext cx="1219200" cy="0"/>
          </a:xfrm>
          <a:prstGeom prst="line">
            <a:avLst/>
          </a:prstGeom>
          <a:ln w="57150"/>
        </p:spPr>
        <p:style>
          <a:lnRef idx="3">
            <a:schemeClr val="dk1"/>
          </a:lnRef>
          <a:fillRef idx="0">
            <a:schemeClr val="dk1"/>
          </a:fillRef>
          <a:effectRef idx="2">
            <a:schemeClr val="dk1"/>
          </a:effectRef>
          <a:fontRef idx="minor">
            <a:schemeClr val="tx1"/>
          </a:fontRef>
        </p:style>
      </p:cxnSp>
      <p:cxnSp>
        <p:nvCxnSpPr>
          <p:cNvPr id="23" name="Straight Connector 22"/>
          <p:cNvCxnSpPr/>
          <p:nvPr/>
        </p:nvCxnSpPr>
        <p:spPr>
          <a:xfrm>
            <a:off x="1095828" y="4012621"/>
            <a:ext cx="1219200" cy="0"/>
          </a:xfrm>
          <a:prstGeom prst="line">
            <a:avLst/>
          </a:prstGeom>
          <a:ln w="57150"/>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4124805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72388"/>
                                        </p:tgtEl>
                                        <p:attrNameLst>
                                          <p:attrName>style.visibility</p:attrName>
                                        </p:attrNameLst>
                                      </p:cBhvr>
                                      <p:to>
                                        <p:strVal val="visible"/>
                                      </p:to>
                                    </p:set>
                                    <p:anim calcmode="lin" valueType="num">
                                      <p:cBhvr>
                                        <p:cTn id="7" dur="500" fill="hold"/>
                                        <p:tgtEl>
                                          <p:spTgt spid="272388"/>
                                        </p:tgtEl>
                                        <p:attrNameLst>
                                          <p:attrName>ppt_w</p:attrName>
                                        </p:attrNameLst>
                                      </p:cBhvr>
                                      <p:tavLst>
                                        <p:tav tm="0">
                                          <p:val>
                                            <p:fltVal val="0"/>
                                          </p:val>
                                        </p:tav>
                                        <p:tav tm="100000">
                                          <p:val>
                                            <p:strVal val="#ppt_w"/>
                                          </p:val>
                                        </p:tav>
                                      </p:tavLst>
                                    </p:anim>
                                    <p:anim calcmode="lin" valueType="num">
                                      <p:cBhvr>
                                        <p:cTn id="8" dur="500" fill="hold"/>
                                        <p:tgtEl>
                                          <p:spTgt spid="272388"/>
                                        </p:tgtEl>
                                        <p:attrNameLst>
                                          <p:attrName>ppt_h</p:attrName>
                                        </p:attrNameLst>
                                      </p:cBhvr>
                                      <p:tavLst>
                                        <p:tav tm="0">
                                          <p:val>
                                            <p:fltVal val="0"/>
                                          </p:val>
                                        </p:tav>
                                        <p:tav tm="100000">
                                          <p:val>
                                            <p:strVal val="#ppt_h"/>
                                          </p:val>
                                        </p:tav>
                                      </p:tavLst>
                                    </p:anim>
                                    <p:animEffect transition="in" filter="fade">
                                      <p:cBhvr>
                                        <p:cTn id="9" dur="500"/>
                                        <p:tgtEl>
                                          <p:spTgt spid="27238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72389">
                                            <p:txEl>
                                              <p:pRg st="0" end="0"/>
                                            </p:txEl>
                                          </p:spTgt>
                                        </p:tgtEl>
                                        <p:attrNameLst>
                                          <p:attrName>style.visibility</p:attrName>
                                        </p:attrNameLst>
                                      </p:cBhvr>
                                      <p:to>
                                        <p:strVal val="visible"/>
                                      </p:to>
                                    </p:set>
                                    <p:anim calcmode="lin" valueType="num">
                                      <p:cBhvr additive="base">
                                        <p:cTn id="14" dur="500" fill="hold"/>
                                        <p:tgtEl>
                                          <p:spTgt spid="272389">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272389">
                                            <p:txEl>
                                              <p:pRg st="0" end="0"/>
                                            </p:tx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272389">
                                            <p:txEl>
                                              <p:pRg st="1" end="1"/>
                                            </p:txEl>
                                          </p:spTgt>
                                        </p:tgtEl>
                                        <p:attrNameLst>
                                          <p:attrName>style.visibility</p:attrName>
                                        </p:attrNameLst>
                                      </p:cBhvr>
                                      <p:to>
                                        <p:strVal val="visible"/>
                                      </p:to>
                                    </p:set>
                                    <p:anim calcmode="lin" valueType="num">
                                      <p:cBhvr additive="base">
                                        <p:cTn id="18" dur="500" fill="hold"/>
                                        <p:tgtEl>
                                          <p:spTgt spid="27238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72389">
                                            <p:txEl>
                                              <p:pRg st="1" end="1"/>
                                            </p:tx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72389">
                                            <p:txEl>
                                              <p:pRg st="2" end="2"/>
                                            </p:txEl>
                                          </p:spTgt>
                                        </p:tgtEl>
                                        <p:attrNameLst>
                                          <p:attrName>style.visibility</p:attrName>
                                        </p:attrNameLst>
                                      </p:cBhvr>
                                      <p:to>
                                        <p:strVal val="visible"/>
                                      </p:to>
                                    </p:set>
                                    <p:anim calcmode="lin" valueType="num">
                                      <p:cBhvr additive="base">
                                        <p:cTn id="22" dur="500" fill="hold"/>
                                        <p:tgtEl>
                                          <p:spTgt spid="272389">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272389">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72389">
                                            <p:txEl>
                                              <p:pRg st="3" end="3"/>
                                            </p:txEl>
                                          </p:spTgt>
                                        </p:tgtEl>
                                        <p:attrNameLst>
                                          <p:attrName>style.visibility</p:attrName>
                                        </p:attrNameLst>
                                      </p:cBhvr>
                                      <p:to>
                                        <p:strVal val="visible"/>
                                      </p:to>
                                    </p:set>
                                    <p:anim calcmode="lin" valueType="num">
                                      <p:cBhvr additive="base">
                                        <p:cTn id="26" dur="500" fill="hold"/>
                                        <p:tgtEl>
                                          <p:spTgt spid="272389">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72389">
                                            <p:txEl>
                                              <p:pRg st="3" end="3"/>
                                            </p:tx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72389">
                                            <p:txEl>
                                              <p:pRg st="4" end="4"/>
                                            </p:txEl>
                                          </p:spTgt>
                                        </p:tgtEl>
                                        <p:attrNameLst>
                                          <p:attrName>style.visibility</p:attrName>
                                        </p:attrNameLst>
                                      </p:cBhvr>
                                      <p:to>
                                        <p:strVal val="visible"/>
                                      </p:to>
                                    </p:set>
                                    <p:anim calcmode="lin" valueType="num">
                                      <p:cBhvr additive="base">
                                        <p:cTn id="30" dur="500" fill="hold"/>
                                        <p:tgtEl>
                                          <p:spTgt spid="272389">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72389">
                                            <p:txEl>
                                              <p:pRg st="4" end="4"/>
                                            </p:tx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272389">
                                            <p:txEl>
                                              <p:pRg st="5" end="5"/>
                                            </p:txEl>
                                          </p:spTgt>
                                        </p:tgtEl>
                                        <p:attrNameLst>
                                          <p:attrName>style.visibility</p:attrName>
                                        </p:attrNameLst>
                                      </p:cBhvr>
                                      <p:to>
                                        <p:strVal val="visible"/>
                                      </p:to>
                                    </p:set>
                                    <p:anim calcmode="lin" valueType="num">
                                      <p:cBhvr additive="base">
                                        <p:cTn id="34" dur="500" fill="hold"/>
                                        <p:tgtEl>
                                          <p:spTgt spid="272389">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272389">
                                            <p:txEl>
                                              <p:pRg st="5" end="5"/>
                                            </p:tx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272389">
                                            <p:txEl>
                                              <p:pRg st="7" end="7"/>
                                            </p:txEl>
                                          </p:spTgt>
                                        </p:tgtEl>
                                        <p:attrNameLst>
                                          <p:attrName>style.visibility</p:attrName>
                                        </p:attrNameLst>
                                      </p:cBhvr>
                                      <p:to>
                                        <p:strVal val="visible"/>
                                      </p:to>
                                    </p:set>
                                    <p:anim calcmode="lin" valueType="num">
                                      <p:cBhvr additive="base">
                                        <p:cTn id="38" dur="500" fill="hold"/>
                                        <p:tgtEl>
                                          <p:spTgt spid="272389">
                                            <p:txEl>
                                              <p:pRg st="7" end="7"/>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272389">
                                            <p:txEl>
                                              <p:pRg st="7" end="7"/>
                                            </p:txEl>
                                          </p:spTgt>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72390"/>
                                        </p:tgtEl>
                                        <p:attrNameLst>
                                          <p:attrName>style.visibility</p:attrName>
                                        </p:attrNameLst>
                                      </p:cBhvr>
                                      <p:to>
                                        <p:strVal val="visible"/>
                                      </p:to>
                                    </p:set>
                                    <p:anim calcmode="lin" valueType="num">
                                      <p:cBhvr additive="base">
                                        <p:cTn id="42" dur="500" fill="hold"/>
                                        <p:tgtEl>
                                          <p:spTgt spid="272390"/>
                                        </p:tgtEl>
                                        <p:attrNameLst>
                                          <p:attrName>ppt_x</p:attrName>
                                        </p:attrNameLst>
                                      </p:cBhvr>
                                      <p:tavLst>
                                        <p:tav tm="0">
                                          <p:val>
                                            <p:strVal val="#ppt_x"/>
                                          </p:val>
                                        </p:tav>
                                        <p:tav tm="100000">
                                          <p:val>
                                            <p:strVal val="#ppt_x"/>
                                          </p:val>
                                        </p:tav>
                                      </p:tavLst>
                                    </p:anim>
                                    <p:anim calcmode="lin" valueType="num">
                                      <p:cBhvr additive="base">
                                        <p:cTn id="43" dur="500" fill="hold"/>
                                        <p:tgtEl>
                                          <p:spTgt spid="272390"/>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272393"/>
                                        </p:tgtEl>
                                        <p:attrNameLst>
                                          <p:attrName>style.visibility</p:attrName>
                                        </p:attrNameLst>
                                      </p:cBhvr>
                                      <p:to>
                                        <p:strVal val="visible"/>
                                      </p:to>
                                    </p:set>
                                    <p:anim calcmode="lin" valueType="num">
                                      <p:cBhvr additive="base">
                                        <p:cTn id="46" dur="500" fill="hold"/>
                                        <p:tgtEl>
                                          <p:spTgt spid="272393"/>
                                        </p:tgtEl>
                                        <p:attrNameLst>
                                          <p:attrName>ppt_x</p:attrName>
                                        </p:attrNameLst>
                                      </p:cBhvr>
                                      <p:tavLst>
                                        <p:tav tm="0">
                                          <p:val>
                                            <p:strVal val="#ppt_x"/>
                                          </p:val>
                                        </p:tav>
                                        <p:tav tm="100000">
                                          <p:val>
                                            <p:strVal val="#ppt_x"/>
                                          </p:val>
                                        </p:tav>
                                      </p:tavLst>
                                    </p:anim>
                                    <p:anim calcmode="lin" valueType="num">
                                      <p:cBhvr additive="base">
                                        <p:cTn id="47" dur="500" fill="hold"/>
                                        <p:tgtEl>
                                          <p:spTgt spid="272393"/>
                                        </p:tgtEl>
                                        <p:attrNameLst>
                                          <p:attrName>ppt_y</p:attrName>
                                        </p:attrNameLst>
                                      </p:cBhvr>
                                      <p:tavLst>
                                        <p:tav tm="0">
                                          <p:val>
                                            <p:strVal val="1+#ppt_h/2"/>
                                          </p:val>
                                        </p:tav>
                                        <p:tav tm="100000">
                                          <p:val>
                                            <p:strVal val="#ppt_y"/>
                                          </p:val>
                                        </p:tav>
                                      </p:tavLst>
                                    </p:anim>
                                  </p:childTnLst>
                                </p:cTn>
                              </p:par>
                              <p:par>
                                <p:cTn id="48" presetID="2" presetClass="entr" presetSubtype="4" fill="hold" nodeType="withEffect">
                                  <p:stCondLst>
                                    <p:cond delay="0"/>
                                  </p:stCondLst>
                                  <p:childTnLst>
                                    <p:set>
                                      <p:cBhvr>
                                        <p:cTn id="49" dur="1" fill="hold">
                                          <p:stCondLst>
                                            <p:cond delay="0"/>
                                          </p:stCondLst>
                                        </p:cTn>
                                        <p:tgtEl>
                                          <p:spTgt spid="272394"/>
                                        </p:tgtEl>
                                        <p:attrNameLst>
                                          <p:attrName>style.visibility</p:attrName>
                                        </p:attrNameLst>
                                      </p:cBhvr>
                                      <p:to>
                                        <p:strVal val="visible"/>
                                      </p:to>
                                    </p:set>
                                    <p:anim calcmode="lin" valueType="num">
                                      <p:cBhvr additive="base">
                                        <p:cTn id="50" dur="500" fill="hold"/>
                                        <p:tgtEl>
                                          <p:spTgt spid="272394"/>
                                        </p:tgtEl>
                                        <p:attrNameLst>
                                          <p:attrName>ppt_x</p:attrName>
                                        </p:attrNameLst>
                                      </p:cBhvr>
                                      <p:tavLst>
                                        <p:tav tm="0">
                                          <p:val>
                                            <p:strVal val="#ppt_x"/>
                                          </p:val>
                                        </p:tav>
                                        <p:tav tm="100000">
                                          <p:val>
                                            <p:strVal val="#ppt_x"/>
                                          </p:val>
                                        </p:tav>
                                      </p:tavLst>
                                    </p:anim>
                                    <p:anim calcmode="lin" valueType="num">
                                      <p:cBhvr additive="base">
                                        <p:cTn id="51" dur="500" fill="hold"/>
                                        <p:tgtEl>
                                          <p:spTgt spid="272394"/>
                                        </p:tgtEl>
                                        <p:attrNameLst>
                                          <p:attrName>ppt_y</p:attrName>
                                        </p:attrNameLst>
                                      </p:cBhvr>
                                      <p:tavLst>
                                        <p:tav tm="0">
                                          <p:val>
                                            <p:strVal val="1+#ppt_h/2"/>
                                          </p:val>
                                        </p:tav>
                                        <p:tav tm="100000">
                                          <p:val>
                                            <p:strVal val="#ppt_y"/>
                                          </p:val>
                                        </p:tav>
                                      </p:tavLst>
                                    </p:anim>
                                  </p:childTnLst>
                                </p:cTn>
                              </p:par>
                              <p:par>
                                <p:cTn id="52" presetID="2" presetClass="entr" presetSubtype="4" fill="hold" nodeType="withEffect">
                                  <p:stCondLst>
                                    <p:cond delay="0"/>
                                  </p:stCondLst>
                                  <p:childTnLst>
                                    <p:set>
                                      <p:cBhvr>
                                        <p:cTn id="53" dur="1" fill="hold">
                                          <p:stCondLst>
                                            <p:cond delay="0"/>
                                          </p:stCondLst>
                                        </p:cTn>
                                        <p:tgtEl>
                                          <p:spTgt spid="272397"/>
                                        </p:tgtEl>
                                        <p:attrNameLst>
                                          <p:attrName>style.visibility</p:attrName>
                                        </p:attrNameLst>
                                      </p:cBhvr>
                                      <p:to>
                                        <p:strVal val="visible"/>
                                      </p:to>
                                    </p:set>
                                    <p:anim calcmode="lin" valueType="num">
                                      <p:cBhvr additive="base">
                                        <p:cTn id="54" dur="500" fill="hold"/>
                                        <p:tgtEl>
                                          <p:spTgt spid="272397"/>
                                        </p:tgtEl>
                                        <p:attrNameLst>
                                          <p:attrName>ppt_x</p:attrName>
                                        </p:attrNameLst>
                                      </p:cBhvr>
                                      <p:tavLst>
                                        <p:tav tm="0">
                                          <p:val>
                                            <p:strVal val="#ppt_x"/>
                                          </p:val>
                                        </p:tav>
                                        <p:tav tm="100000">
                                          <p:val>
                                            <p:strVal val="#ppt_x"/>
                                          </p:val>
                                        </p:tav>
                                      </p:tavLst>
                                    </p:anim>
                                    <p:anim calcmode="lin" valueType="num">
                                      <p:cBhvr additive="base">
                                        <p:cTn id="55" dur="500" fill="hold"/>
                                        <p:tgtEl>
                                          <p:spTgt spid="272397"/>
                                        </p:tgtEl>
                                        <p:attrNameLst>
                                          <p:attrName>ppt_y</p:attrName>
                                        </p:attrNameLst>
                                      </p:cBhvr>
                                      <p:tavLst>
                                        <p:tav tm="0">
                                          <p:val>
                                            <p:strVal val="1+#ppt_h/2"/>
                                          </p:val>
                                        </p:tav>
                                        <p:tav tm="100000">
                                          <p:val>
                                            <p:strVal val="#ppt_y"/>
                                          </p:val>
                                        </p:tav>
                                      </p:tavLst>
                                    </p:anim>
                                  </p:childTnLst>
                                </p:cTn>
                              </p:par>
                              <p:par>
                                <p:cTn id="56" presetID="2" presetClass="entr" presetSubtype="4" fill="hold" grpId="0" nodeType="withEffect">
                                  <p:stCondLst>
                                    <p:cond delay="0"/>
                                  </p:stCondLst>
                                  <p:childTnLst>
                                    <p:set>
                                      <p:cBhvr>
                                        <p:cTn id="57" dur="1" fill="hold">
                                          <p:stCondLst>
                                            <p:cond delay="0"/>
                                          </p:stCondLst>
                                        </p:cTn>
                                        <p:tgtEl>
                                          <p:spTgt spid="272391">
                                            <p:bg/>
                                          </p:spTgt>
                                        </p:tgtEl>
                                        <p:attrNameLst>
                                          <p:attrName>style.visibility</p:attrName>
                                        </p:attrNameLst>
                                      </p:cBhvr>
                                      <p:to>
                                        <p:strVal val="visible"/>
                                      </p:to>
                                    </p:set>
                                    <p:anim calcmode="lin" valueType="num">
                                      <p:cBhvr additive="base">
                                        <p:cTn id="58" dur="500" fill="hold"/>
                                        <p:tgtEl>
                                          <p:spTgt spid="272391">
                                            <p:bg/>
                                          </p:spTgt>
                                        </p:tgtEl>
                                        <p:attrNameLst>
                                          <p:attrName>ppt_x</p:attrName>
                                        </p:attrNameLst>
                                      </p:cBhvr>
                                      <p:tavLst>
                                        <p:tav tm="0">
                                          <p:val>
                                            <p:strVal val="#ppt_x"/>
                                          </p:val>
                                        </p:tav>
                                        <p:tav tm="100000">
                                          <p:val>
                                            <p:strVal val="#ppt_x"/>
                                          </p:val>
                                        </p:tav>
                                      </p:tavLst>
                                    </p:anim>
                                    <p:anim calcmode="lin" valueType="num">
                                      <p:cBhvr additive="base">
                                        <p:cTn id="59" dur="500" fill="hold"/>
                                        <p:tgtEl>
                                          <p:spTgt spid="272391">
                                            <p:bg/>
                                          </p:spTgt>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nodePh="1">
                                  <p:stCondLst>
                                    <p:cond delay="0"/>
                                  </p:stCondLst>
                                  <p:endCondLst>
                                    <p:cond evt="begin" delay="0">
                                      <p:tn val="60"/>
                                    </p:cond>
                                  </p:endCondLst>
                                  <p:childTnLst>
                                    <p:set>
                                      <p:cBhvr>
                                        <p:cTn id="61" dur="1" fill="hold">
                                          <p:stCondLst>
                                            <p:cond delay="0"/>
                                          </p:stCondLst>
                                        </p:cTn>
                                        <p:tgtEl>
                                          <p:spTgt spid="272391">
                                            <p:txEl>
                                              <p:pRg st="0" end="0"/>
                                            </p:txEl>
                                          </p:spTgt>
                                        </p:tgtEl>
                                        <p:attrNameLst>
                                          <p:attrName>style.visibility</p:attrName>
                                        </p:attrNameLst>
                                      </p:cBhvr>
                                      <p:to>
                                        <p:strVal val="visible"/>
                                      </p:to>
                                    </p:set>
                                    <p:anim calcmode="lin" valueType="num">
                                      <p:cBhvr additive="base">
                                        <p:cTn id="62" dur="500" fill="hold"/>
                                        <p:tgtEl>
                                          <p:spTgt spid="272391">
                                            <p:txEl>
                                              <p:pRg st="0" end="0"/>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272391">
                                            <p:txEl>
                                              <p:pRg st="0" end="0"/>
                                            </p:txEl>
                                          </p:spTgt>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272392"/>
                                        </p:tgtEl>
                                        <p:attrNameLst>
                                          <p:attrName>style.visibility</p:attrName>
                                        </p:attrNameLst>
                                      </p:cBhvr>
                                      <p:to>
                                        <p:strVal val="visible"/>
                                      </p:to>
                                    </p:set>
                                    <p:anim calcmode="lin" valueType="num">
                                      <p:cBhvr additive="base">
                                        <p:cTn id="66" dur="500" fill="hold"/>
                                        <p:tgtEl>
                                          <p:spTgt spid="272392"/>
                                        </p:tgtEl>
                                        <p:attrNameLst>
                                          <p:attrName>ppt_x</p:attrName>
                                        </p:attrNameLst>
                                      </p:cBhvr>
                                      <p:tavLst>
                                        <p:tav tm="0">
                                          <p:val>
                                            <p:strVal val="#ppt_x"/>
                                          </p:val>
                                        </p:tav>
                                        <p:tav tm="100000">
                                          <p:val>
                                            <p:strVal val="#ppt_x"/>
                                          </p:val>
                                        </p:tav>
                                      </p:tavLst>
                                    </p:anim>
                                    <p:anim calcmode="lin" valueType="num">
                                      <p:cBhvr additive="base">
                                        <p:cTn id="67" dur="500" fill="hold"/>
                                        <p:tgtEl>
                                          <p:spTgt spid="272392"/>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72395"/>
                                        </p:tgtEl>
                                        <p:attrNameLst>
                                          <p:attrName>style.visibility</p:attrName>
                                        </p:attrNameLst>
                                      </p:cBhvr>
                                      <p:to>
                                        <p:strVal val="visible"/>
                                      </p:to>
                                    </p:set>
                                    <p:anim calcmode="lin" valueType="num">
                                      <p:cBhvr additive="base">
                                        <p:cTn id="70" dur="500" fill="hold"/>
                                        <p:tgtEl>
                                          <p:spTgt spid="272395"/>
                                        </p:tgtEl>
                                        <p:attrNameLst>
                                          <p:attrName>ppt_x</p:attrName>
                                        </p:attrNameLst>
                                      </p:cBhvr>
                                      <p:tavLst>
                                        <p:tav tm="0">
                                          <p:val>
                                            <p:strVal val="#ppt_x"/>
                                          </p:val>
                                        </p:tav>
                                        <p:tav tm="100000">
                                          <p:val>
                                            <p:strVal val="#ppt_x"/>
                                          </p:val>
                                        </p:tav>
                                      </p:tavLst>
                                    </p:anim>
                                    <p:anim calcmode="lin" valueType="num">
                                      <p:cBhvr additive="base">
                                        <p:cTn id="71" dur="500" fill="hold"/>
                                        <p:tgtEl>
                                          <p:spTgt spid="272395"/>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72396"/>
                                        </p:tgtEl>
                                        <p:attrNameLst>
                                          <p:attrName>style.visibility</p:attrName>
                                        </p:attrNameLst>
                                      </p:cBhvr>
                                      <p:to>
                                        <p:strVal val="visible"/>
                                      </p:to>
                                    </p:set>
                                    <p:anim calcmode="lin" valueType="num">
                                      <p:cBhvr additive="base">
                                        <p:cTn id="74" dur="500" fill="hold"/>
                                        <p:tgtEl>
                                          <p:spTgt spid="272396"/>
                                        </p:tgtEl>
                                        <p:attrNameLst>
                                          <p:attrName>ppt_x</p:attrName>
                                        </p:attrNameLst>
                                      </p:cBhvr>
                                      <p:tavLst>
                                        <p:tav tm="0">
                                          <p:val>
                                            <p:strVal val="#ppt_x"/>
                                          </p:val>
                                        </p:tav>
                                        <p:tav tm="100000">
                                          <p:val>
                                            <p:strVal val="#ppt_x"/>
                                          </p:val>
                                        </p:tav>
                                      </p:tavLst>
                                    </p:anim>
                                    <p:anim calcmode="lin" valueType="num">
                                      <p:cBhvr additive="base">
                                        <p:cTn id="75" dur="500" fill="hold"/>
                                        <p:tgtEl>
                                          <p:spTgt spid="272396"/>
                                        </p:tgtEl>
                                        <p:attrNameLst>
                                          <p:attrName>ppt_y</p:attrName>
                                        </p:attrNameLst>
                                      </p:cBhvr>
                                      <p:tavLst>
                                        <p:tav tm="0">
                                          <p:val>
                                            <p:strVal val="1+#ppt_h/2"/>
                                          </p:val>
                                        </p:tav>
                                        <p:tav tm="100000">
                                          <p:val>
                                            <p:strVal val="#ppt_y"/>
                                          </p:val>
                                        </p:tav>
                                      </p:tavLst>
                                    </p:anim>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72402"/>
                                        </p:tgtEl>
                                        <p:attrNameLst>
                                          <p:attrName>style.visibility</p:attrName>
                                        </p:attrNameLst>
                                      </p:cBhvr>
                                      <p:to>
                                        <p:strVal val="visible"/>
                                      </p:to>
                                    </p:set>
                                    <p:animEffect transition="in" filter="box(in)">
                                      <p:cBhvr>
                                        <p:cTn id="80" dur="500"/>
                                        <p:tgtEl>
                                          <p:spTgt spid="272402"/>
                                        </p:tgtEl>
                                      </p:cBhvr>
                                    </p:animEffec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4" presetClass="entr" presetSubtype="16" fill="hold" grpId="0" nodeType="clickEffect">
                                  <p:stCondLst>
                                    <p:cond delay="0"/>
                                  </p:stCondLst>
                                  <p:childTnLst>
                                    <p:set>
                                      <p:cBhvr>
                                        <p:cTn id="88" dur="1" fill="hold">
                                          <p:stCondLst>
                                            <p:cond delay="0"/>
                                          </p:stCondLst>
                                        </p:cTn>
                                        <p:tgtEl>
                                          <p:spTgt spid="272403"/>
                                        </p:tgtEl>
                                        <p:attrNameLst>
                                          <p:attrName>style.visibility</p:attrName>
                                        </p:attrNameLst>
                                      </p:cBhvr>
                                      <p:to>
                                        <p:strVal val="visible"/>
                                      </p:to>
                                    </p:set>
                                    <p:animEffect transition="in" filter="box(in)">
                                      <p:cBhvr>
                                        <p:cTn id="89" dur="500"/>
                                        <p:tgtEl>
                                          <p:spTgt spid="272403"/>
                                        </p:tgtEl>
                                      </p:cBhvr>
                                    </p:animEffect>
                                  </p:childTnLst>
                                </p:cTn>
                              </p:par>
                            </p:childTnLst>
                          </p:cTn>
                        </p:par>
                      </p:childTnLst>
                    </p:cTn>
                  </p:par>
                  <p:par>
                    <p:cTn id="90" fill="hold">
                      <p:stCondLst>
                        <p:cond delay="indefinite"/>
                      </p:stCondLst>
                      <p:childTnLst>
                        <p:par>
                          <p:cTn id="91" fill="hold">
                            <p:stCondLst>
                              <p:cond delay="0"/>
                            </p:stCondLst>
                            <p:childTnLst>
                              <p:par>
                                <p:cTn id="92" presetID="4" presetClass="entr" presetSubtype="16" fill="hold" grpId="0" nodeType="clickEffect">
                                  <p:stCondLst>
                                    <p:cond delay="0"/>
                                  </p:stCondLst>
                                  <p:childTnLst>
                                    <p:set>
                                      <p:cBhvr>
                                        <p:cTn id="93" dur="1" fill="hold">
                                          <p:stCondLst>
                                            <p:cond delay="0"/>
                                          </p:stCondLst>
                                        </p:cTn>
                                        <p:tgtEl>
                                          <p:spTgt spid="272404"/>
                                        </p:tgtEl>
                                        <p:attrNameLst>
                                          <p:attrName>style.visibility</p:attrName>
                                        </p:attrNameLst>
                                      </p:cBhvr>
                                      <p:to>
                                        <p:strVal val="visible"/>
                                      </p:to>
                                    </p:set>
                                    <p:animEffect transition="in" filter="box(in)">
                                      <p:cBhvr>
                                        <p:cTn id="94" dur="500"/>
                                        <p:tgtEl>
                                          <p:spTgt spid="272404"/>
                                        </p:tgtEl>
                                      </p:cBhvr>
                                    </p:animEffect>
                                  </p:childTnLst>
                                </p:cTn>
                              </p:par>
                            </p:childTnLst>
                          </p:cTn>
                        </p:par>
                      </p:childTnLst>
                    </p:cTn>
                  </p:par>
                  <p:par>
                    <p:cTn id="95" fill="hold">
                      <p:stCondLst>
                        <p:cond delay="indefinite"/>
                      </p:stCondLst>
                      <p:childTnLst>
                        <p:par>
                          <p:cTn id="96" fill="hold">
                            <p:stCondLst>
                              <p:cond delay="0"/>
                            </p:stCondLst>
                            <p:childTnLst>
                              <p:par>
                                <p:cTn id="97" presetID="4" presetClass="entr" presetSubtype="16" fill="hold" grpId="0" nodeType="clickEffect">
                                  <p:stCondLst>
                                    <p:cond delay="0"/>
                                  </p:stCondLst>
                                  <p:childTnLst>
                                    <p:set>
                                      <p:cBhvr>
                                        <p:cTn id="98" dur="1" fill="hold">
                                          <p:stCondLst>
                                            <p:cond delay="0"/>
                                          </p:stCondLst>
                                        </p:cTn>
                                        <p:tgtEl>
                                          <p:spTgt spid="272405"/>
                                        </p:tgtEl>
                                        <p:attrNameLst>
                                          <p:attrName>style.visibility</p:attrName>
                                        </p:attrNameLst>
                                      </p:cBhvr>
                                      <p:to>
                                        <p:strVal val="visible"/>
                                      </p:to>
                                    </p:set>
                                    <p:animEffect transition="in" filter="box(in)">
                                      <p:cBhvr>
                                        <p:cTn id="99" dur="500"/>
                                        <p:tgtEl>
                                          <p:spTgt spid="272405"/>
                                        </p:tgtEl>
                                      </p:cBhvr>
                                    </p:animEffec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2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8" presetClass="entr" presetSubtype="16" fill="hold" grpId="0" nodeType="clickEffect">
                                  <p:stCondLst>
                                    <p:cond delay="0"/>
                                  </p:stCondLst>
                                  <p:childTnLst>
                                    <p:set>
                                      <p:cBhvr>
                                        <p:cTn id="107" dur="1" fill="hold">
                                          <p:stCondLst>
                                            <p:cond delay="0"/>
                                          </p:stCondLst>
                                        </p:cTn>
                                        <p:tgtEl>
                                          <p:spTgt spid="272406"/>
                                        </p:tgtEl>
                                        <p:attrNameLst>
                                          <p:attrName>style.visibility</p:attrName>
                                        </p:attrNameLst>
                                      </p:cBhvr>
                                      <p:to>
                                        <p:strVal val="visible"/>
                                      </p:to>
                                    </p:set>
                                    <p:animEffect transition="in" filter="diamond(in)">
                                      <p:cBhvr>
                                        <p:cTn id="108" dur="2000"/>
                                        <p:tgtEl>
                                          <p:spTgt spid="272406"/>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272407"/>
                                        </p:tgtEl>
                                        <p:attrNameLst>
                                          <p:attrName>style.visibility</p:attrName>
                                        </p:attrNameLst>
                                      </p:cBhvr>
                                      <p:to>
                                        <p:strVal val="visible"/>
                                      </p:to>
                                    </p:set>
                                    <p:animEffect transition="in" filter="box(in)">
                                      <p:cBhvr>
                                        <p:cTn id="113" dur="500"/>
                                        <p:tgtEl>
                                          <p:spTgt spid="272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8" grpId="0"/>
      <p:bldP spid="272389" grpId="0" build="p"/>
      <p:bldP spid="272391" grpId="0" build="allAtOnce" animBg="1"/>
      <p:bldP spid="272402" grpId="0"/>
      <p:bldP spid="272403" grpId="0"/>
      <p:bldP spid="272404" grpId="0"/>
      <p:bldP spid="272405" grpId="0"/>
      <p:bldP spid="272406" grpId="0"/>
      <p:bldP spid="27240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49" name="Group 245"/>
          <p:cNvGraphicFramePr>
            <a:graphicFrameLocks noGrp="1"/>
          </p:cNvGraphicFramePr>
          <p:nvPr>
            <p:ph/>
            <p:extLst>
              <p:ext uri="{D42A27DB-BD31-4B8C-83A1-F6EECF244321}">
                <p14:modId xmlns:p14="http://schemas.microsoft.com/office/powerpoint/2010/main" val="2505835796"/>
              </p:ext>
            </p:extLst>
          </p:nvPr>
        </p:nvGraphicFramePr>
        <p:xfrm>
          <a:off x="304800" y="571500"/>
          <a:ext cx="5791200" cy="6172200"/>
        </p:xfrm>
        <a:graphic>
          <a:graphicData uri="http://schemas.openxmlformats.org/drawingml/2006/table">
            <a:tbl>
              <a:tblPr/>
              <a:tblGrid>
                <a:gridCol w="3651251"/>
                <a:gridCol w="2139949"/>
              </a:tblGrid>
              <a:tr h="38100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rgbClr val="FF0000"/>
                          </a:solidFill>
                          <a:effectLst/>
                          <a:latin typeface="Tahoma" pitchFamily="34" charset="0"/>
                        </a:rPr>
                        <a:t>Nha Trang</a:t>
                      </a: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Caves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Flights to Ha Noi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Local Transport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Mini-hotels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Mountain Slopes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Railway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Restaurants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Sand beaches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Tourist Attractions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Types of food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Villages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Waterfalls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World Heritage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56" name="Text Box 115"/>
          <p:cNvSpPr txBox="1">
            <a:spLocks noChangeArrowheads="1"/>
          </p:cNvSpPr>
          <p:nvPr/>
        </p:nvSpPr>
        <p:spPr bwMode="auto">
          <a:xfrm>
            <a:off x="10261600" y="12954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vi-VN">
              <a:latin typeface="Arial" charset="0"/>
            </a:endParaRPr>
          </a:p>
        </p:txBody>
      </p:sp>
      <p:sp>
        <p:nvSpPr>
          <p:cNvPr id="47224" name="Text Box 120"/>
          <p:cNvSpPr txBox="1">
            <a:spLocks noChangeArrowheads="1"/>
          </p:cNvSpPr>
          <p:nvPr/>
        </p:nvSpPr>
        <p:spPr bwMode="auto">
          <a:xfrm>
            <a:off x="4180126" y="1828800"/>
            <a:ext cx="4487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00"/>
                </a:solidFill>
                <a:latin typeface="Arial" charset="0"/>
                <a:sym typeface="Wingdings" pitchFamily="2" charset="2"/>
              </a:rPr>
              <a:t></a:t>
            </a:r>
          </a:p>
        </p:txBody>
      </p:sp>
      <p:sp>
        <p:nvSpPr>
          <p:cNvPr id="47226" name="Text Box 122"/>
          <p:cNvSpPr txBox="1">
            <a:spLocks noChangeArrowheads="1"/>
          </p:cNvSpPr>
          <p:nvPr/>
        </p:nvSpPr>
        <p:spPr bwMode="auto">
          <a:xfrm>
            <a:off x="4194641" y="2209800"/>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00"/>
                </a:solidFill>
                <a:latin typeface="Arial" charset="0"/>
                <a:sym typeface="Wingdings" pitchFamily="2" charset="2"/>
              </a:rPr>
              <a:t></a:t>
            </a:r>
          </a:p>
        </p:txBody>
      </p:sp>
      <p:sp>
        <p:nvSpPr>
          <p:cNvPr id="47232" name="Text Box 128"/>
          <p:cNvSpPr txBox="1">
            <a:spLocks noChangeArrowheads="1"/>
          </p:cNvSpPr>
          <p:nvPr/>
        </p:nvSpPr>
        <p:spPr bwMode="auto">
          <a:xfrm>
            <a:off x="4209155" y="4648200"/>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00"/>
                </a:solidFill>
                <a:latin typeface="Arial" charset="0"/>
                <a:sym typeface="Wingdings" pitchFamily="2" charset="2"/>
              </a:rPr>
              <a:t></a:t>
            </a:r>
          </a:p>
        </p:txBody>
      </p:sp>
      <p:sp>
        <p:nvSpPr>
          <p:cNvPr id="47236" name="Text Box 132"/>
          <p:cNvSpPr txBox="1">
            <a:spLocks noChangeArrowheads="1"/>
          </p:cNvSpPr>
          <p:nvPr/>
        </p:nvSpPr>
        <p:spPr bwMode="auto">
          <a:xfrm>
            <a:off x="4151099" y="1371600"/>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00"/>
                </a:solidFill>
                <a:latin typeface="Arial" charset="0"/>
                <a:sym typeface="Wingdings" pitchFamily="2" charset="2"/>
              </a:rPr>
              <a:t></a:t>
            </a:r>
          </a:p>
        </p:txBody>
      </p:sp>
      <p:sp>
        <p:nvSpPr>
          <p:cNvPr id="47350" name="AutoShape 246"/>
          <p:cNvSpPr>
            <a:spLocks noChangeArrowheads="1"/>
          </p:cNvSpPr>
          <p:nvPr/>
        </p:nvSpPr>
        <p:spPr bwMode="auto">
          <a:xfrm>
            <a:off x="110067" y="38100"/>
            <a:ext cx="12031133" cy="457200"/>
          </a:xfrm>
          <a:prstGeom prst="roundRect">
            <a:avLst>
              <a:gd name="adj" fmla="val 16667"/>
            </a:avLst>
          </a:prstGeom>
          <a:solidFill>
            <a:srgbClr val="B3EB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800" b="1">
                <a:latin typeface="Tahoma" pitchFamily="34" charset="0"/>
              </a:rPr>
              <a:t> </a:t>
            </a:r>
            <a:r>
              <a:rPr lang="en-US" sz="2800" b="1">
                <a:solidFill>
                  <a:srgbClr val="FF0000"/>
                </a:solidFill>
                <a:latin typeface="Tahoma" pitchFamily="34" charset="0"/>
              </a:rPr>
              <a:t>1.</a:t>
            </a:r>
            <a:r>
              <a:rPr lang="en-US" sz="3200" b="1">
                <a:solidFill>
                  <a:srgbClr val="0000FF"/>
                </a:solidFill>
                <a:latin typeface="Tahoma" pitchFamily="34" charset="0"/>
              </a:rPr>
              <a:t> Check (</a:t>
            </a:r>
            <a:r>
              <a:rPr lang="en-US" sz="3200" b="1">
                <a:solidFill>
                  <a:srgbClr val="6600FF"/>
                </a:solidFill>
                <a:latin typeface="Tahoma" pitchFamily="34" charset="0"/>
                <a:sym typeface="Wingdings" pitchFamily="2" charset="2"/>
              </a:rPr>
              <a:t></a:t>
            </a:r>
            <a:r>
              <a:rPr lang="en-US" sz="3200" b="1">
                <a:solidFill>
                  <a:srgbClr val="0000FF"/>
                </a:solidFill>
                <a:latin typeface="Tahoma" pitchFamily="34" charset="0"/>
              </a:rPr>
              <a:t>) the topics:</a:t>
            </a:r>
            <a:r>
              <a:rPr lang="en-US" sz="1600"/>
              <a:t> </a:t>
            </a:r>
            <a:endParaRPr lang="en-US" sz="3200" b="1">
              <a:solidFill>
                <a:srgbClr val="0000FF"/>
              </a:solidFill>
              <a:latin typeface="Tahom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875" y="1055916"/>
            <a:ext cx="7556125" cy="569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1886551"/>
      </p:ext>
    </p:extLst>
  </p:cSld>
  <p:clrMapOvr>
    <a:masterClrMapping/>
  </p:clrMapOvr>
  <p:transition>
    <p:cover/>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24" grpId="0"/>
      <p:bldP spid="47226" grpId="0"/>
      <p:bldP spid="47232" grpId="0"/>
      <p:bldP spid="4723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49" name="Group 245"/>
          <p:cNvGraphicFramePr>
            <a:graphicFrameLocks noGrp="1"/>
          </p:cNvGraphicFramePr>
          <p:nvPr>
            <p:ph/>
            <p:extLst>
              <p:ext uri="{D42A27DB-BD31-4B8C-83A1-F6EECF244321}">
                <p14:modId xmlns:p14="http://schemas.microsoft.com/office/powerpoint/2010/main" val="48525041"/>
              </p:ext>
            </p:extLst>
          </p:nvPr>
        </p:nvGraphicFramePr>
        <p:xfrm>
          <a:off x="304800" y="571500"/>
          <a:ext cx="5276851" cy="6172200"/>
        </p:xfrm>
        <a:graphic>
          <a:graphicData uri="http://schemas.openxmlformats.org/drawingml/2006/table">
            <a:tbl>
              <a:tblPr/>
              <a:tblGrid>
                <a:gridCol w="3651251"/>
                <a:gridCol w="1625600"/>
              </a:tblGrid>
              <a:tr h="38100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rgbClr val="006600"/>
                          </a:solidFill>
                          <a:effectLst/>
                          <a:latin typeface="Tahoma" pitchFamily="34" charset="0"/>
                        </a:rPr>
                        <a:t>Da </a:t>
                      </a:r>
                      <a:r>
                        <a:rPr kumimoji="0" lang="en-US" sz="2100" b="1" i="0" u="none" strike="noStrike" cap="none" normalizeH="0" baseline="0" dirty="0" err="1" smtClean="0">
                          <a:ln>
                            <a:noFill/>
                          </a:ln>
                          <a:solidFill>
                            <a:srgbClr val="006600"/>
                          </a:solidFill>
                          <a:effectLst/>
                          <a:latin typeface="Tahoma" pitchFamily="34" charset="0"/>
                        </a:rPr>
                        <a:t>Lat</a:t>
                      </a:r>
                      <a:endParaRPr kumimoji="0" lang="en-US" sz="2100" b="1" i="0" u="none" strike="noStrike" cap="none" normalizeH="0" baseline="0" dirty="0" smtClean="0">
                        <a:ln>
                          <a:noFill/>
                        </a:ln>
                        <a:solidFill>
                          <a:srgbClr val="006600"/>
                        </a:solidFill>
                        <a:effectLst/>
                        <a:latin typeface="Tahoma"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Caves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Flights to Ha Noi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Local Transport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Mini-hotels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Mountain Slopes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Railway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Restaurants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Sand beaches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Tourist Attractions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Types of food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Villages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Waterfalls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World Heritage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56" name="Text Box 115"/>
          <p:cNvSpPr txBox="1">
            <a:spLocks noChangeArrowheads="1"/>
          </p:cNvSpPr>
          <p:nvPr/>
        </p:nvSpPr>
        <p:spPr bwMode="auto">
          <a:xfrm>
            <a:off x="10261600" y="12954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vi-VN">
              <a:latin typeface="Arial" charset="0"/>
            </a:endParaRPr>
          </a:p>
        </p:txBody>
      </p:sp>
      <p:sp>
        <p:nvSpPr>
          <p:cNvPr id="47222" name="Text Box 118"/>
          <p:cNvSpPr txBox="1">
            <a:spLocks noChangeArrowheads="1"/>
          </p:cNvSpPr>
          <p:nvPr/>
        </p:nvSpPr>
        <p:spPr bwMode="auto">
          <a:xfrm>
            <a:off x="4329612" y="1769836"/>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6600"/>
                </a:solidFill>
                <a:latin typeface="Arial" charset="0"/>
                <a:sym typeface="Wingdings" pitchFamily="2" charset="2"/>
              </a:rPr>
              <a:t></a:t>
            </a:r>
          </a:p>
        </p:txBody>
      </p:sp>
      <p:sp>
        <p:nvSpPr>
          <p:cNvPr id="47225" name="Text Box 121"/>
          <p:cNvSpPr txBox="1">
            <a:spLocks noChangeArrowheads="1"/>
          </p:cNvSpPr>
          <p:nvPr/>
        </p:nvSpPr>
        <p:spPr bwMode="auto">
          <a:xfrm>
            <a:off x="4349932" y="2180317"/>
            <a:ext cx="272869"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6600"/>
                </a:solidFill>
                <a:latin typeface="Arial" charset="0"/>
                <a:sym typeface="Wingdings" pitchFamily="2" charset="2"/>
              </a:rPr>
              <a:t></a:t>
            </a:r>
          </a:p>
        </p:txBody>
      </p:sp>
      <p:sp>
        <p:nvSpPr>
          <p:cNvPr id="47230" name="Text Box 126"/>
          <p:cNvSpPr txBox="1">
            <a:spLocks noChangeArrowheads="1"/>
          </p:cNvSpPr>
          <p:nvPr/>
        </p:nvSpPr>
        <p:spPr bwMode="auto">
          <a:xfrm>
            <a:off x="4278812" y="3505199"/>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6600"/>
                </a:solidFill>
                <a:latin typeface="Arial" charset="0"/>
                <a:sym typeface="Wingdings" pitchFamily="2" charset="2"/>
              </a:rPr>
              <a:t></a:t>
            </a:r>
          </a:p>
        </p:txBody>
      </p:sp>
      <p:sp>
        <p:nvSpPr>
          <p:cNvPr id="47235" name="Text Box 131"/>
          <p:cNvSpPr txBox="1">
            <a:spLocks noChangeArrowheads="1"/>
          </p:cNvSpPr>
          <p:nvPr/>
        </p:nvSpPr>
        <p:spPr bwMode="auto">
          <a:xfrm>
            <a:off x="4299133" y="4677158"/>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6600"/>
                </a:solidFill>
                <a:latin typeface="Arial" charset="0"/>
                <a:sym typeface="Wingdings" pitchFamily="2" charset="2"/>
              </a:rPr>
              <a:t></a:t>
            </a:r>
          </a:p>
        </p:txBody>
      </p:sp>
      <p:sp>
        <p:nvSpPr>
          <p:cNvPr id="47242" name="Text Box 138"/>
          <p:cNvSpPr txBox="1">
            <a:spLocks noChangeArrowheads="1"/>
          </p:cNvSpPr>
          <p:nvPr/>
        </p:nvSpPr>
        <p:spPr bwMode="auto">
          <a:xfrm>
            <a:off x="4278812" y="5895973"/>
            <a:ext cx="50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6600"/>
                </a:solidFill>
                <a:latin typeface="Arial" charset="0"/>
                <a:sym typeface="Wingdings" pitchFamily="2" charset="2"/>
              </a:rPr>
              <a:t></a:t>
            </a:r>
          </a:p>
        </p:txBody>
      </p:sp>
      <p:sp>
        <p:nvSpPr>
          <p:cNvPr id="47350" name="AutoShape 246"/>
          <p:cNvSpPr>
            <a:spLocks noChangeArrowheads="1"/>
          </p:cNvSpPr>
          <p:nvPr/>
        </p:nvSpPr>
        <p:spPr bwMode="auto">
          <a:xfrm>
            <a:off x="110067" y="38100"/>
            <a:ext cx="12031133" cy="457200"/>
          </a:xfrm>
          <a:prstGeom prst="roundRect">
            <a:avLst>
              <a:gd name="adj" fmla="val 16667"/>
            </a:avLst>
          </a:prstGeom>
          <a:solidFill>
            <a:srgbClr val="B3EB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800" b="1">
                <a:latin typeface="Tahoma" pitchFamily="34" charset="0"/>
              </a:rPr>
              <a:t> </a:t>
            </a:r>
            <a:r>
              <a:rPr lang="en-US" sz="2800" b="1">
                <a:solidFill>
                  <a:srgbClr val="FF0000"/>
                </a:solidFill>
                <a:latin typeface="Tahoma" pitchFamily="34" charset="0"/>
              </a:rPr>
              <a:t>1.</a:t>
            </a:r>
            <a:r>
              <a:rPr lang="en-US" sz="3200" b="1">
                <a:solidFill>
                  <a:srgbClr val="0000FF"/>
                </a:solidFill>
                <a:latin typeface="Tahoma" pitchFamily="34" charset="0"/>
              </a:rPr>
              <a:t> Check (</a:t>
            </a:r>
            <a:r>
              <a:rPr lang="en-US" sz="3200" b="1">
                <a:solidFill>
                  <a:srgbClr val="6600FF"/>
                </a:solidFill>
                <a:latin typeface="Tahoma" pitchFamily="34" charset="0"/>
                <a:sym typeface="Wingdings" pitchFamily="2" charset="2"/>
              </a:rPr>
              <a:t></a:t>
            </a:r>
            <a:r>
              <a:rPr lang="en-US" sz="3200" b="1">
                <a:solidFill>
                  <a:srgbClr val="0000FF"/>
                </a:solidFill>
                <a:latin typeface="Tahoma" pitchFamily="34" charset="0"/>
              </a:rPr>
              <a:t>) the topics:</a:t>
            </a:r>
            <a:r>
              <a:rPr lang="en-US" sz="1600"/>
              <a:t> </a:t>
            </a:r>
            <a:endParaRPr lang="en-US" sz="3200" b="1">
              <a:solidFill>
                <a:srgbClr val="0000FF"/>
              </a:solidFill>
              <a:latin typeface="Tahoma" pitchFamily="34" charset="0"/>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6332" y="914400"/>
            <a:ext cx="7628037" cy="54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1730193"/>
      </p:ext>
    </p:extLst>
  </p:cSld>
  <p:clrMapOvr>
    <a:masterClrMapping/>
  </p:clrMapOvr>
  <p:transition>
    <p:cover/>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7350"/>
                                        </p:tgtEl>
                                        <p:attrNameLst>
                                          <p:attrName>style.visibility</p:attrName>
                                        </p:attrNameLst>
                                      </p:cBhvr>
                                      <p:to>
                                        <p:strVal val="visible"/>
                                      </p:to>
                                    </p:set>
                                    <p:animEffect transition="in" filter="blinds(horizontal)">
                                      <p:cBhvr>
                                        <p:cTn id="7" dur="500"/>
                                        <p:tgtEl>
                                          <p:spTgt spid="4735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722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722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472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723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7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22" grpId="0"/>
      <p:bldP spid="47225" grpId="0"/>
      <p:bldP spid="47230" grpId="0"/>
      <p:bldP spid="47235" grpId="0"/>
      <p:bldP spid="47242" grpId="0"/>
      <p:bldP spid="473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49" name="Group 245"/>
          <p:cNvGraphicFramePr>
            <a:graphicFrameLocks noGrp="1"/>
          </p:cNvGraphicFramePr>
          <p:nvPr>
            <p:ph/>
            <p:extLst>
              <p:ext uri="{D42A27DB-BD31-4B8C-83A1-F6EECF244321}">
                <p14:modId xmlns:p14="http://schemas.microsoft.com/office/powerpoint/2010/main" val="2418040813"/>
              </p:ext>
            </p:extLst>
          </p:nvPr>
        </p:nvGraphicFramePr>
        <p:xfrm>
          <a:off x="304800" y="571500"/>
          <a:ext cx="5175251" cy="6172200"/>
        </p:xfrm>
        <a:graphic>
          <a:graphicData uri="http://schemas.openxmlformats.org/drawingml/2006/table">
            <a:tbl>
              <a:tblPr/>
              <a:tblGrid>
                <a:gridCol w="3651251"/>
                <a:gridCol w="1524000"/>
              </a:tblGrid>
              <a:tr h="38100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err="1" smtClean="0">
                          <a:ln>
                            <a:noFill/>
                          </a:ln>
                          <a:solidFill>
                            <a:srgbClr val="FF00FF"/>
                          </a:solidFill>
                          <a:effectLst/>
                          <a:latin typeface="Tahoma" pitchFamily="34" charset="0"/>
                        </a:rPr>
                        <a:t>Sapa</a:t>
                      </a:r>
                      <a:endParaRPr kumimoji="0" lang="en-US" sz="2100" b="1" i="0" u="none" strike="noStrike" cap="none" normalizeH="0" baseline="0" dirty="0" smtClean="0">
                        <a:ln>
                          <a:noFill/>
                        </a:ln>
                        <a:solidFill>
                          <a:srgbClr val="FF00FF"/>
                        </a:solidFill>
                        <a:effectLst/>
                        <a:latin typeface="Tahoma" pitchFamily="34"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Caves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Flights to Ha Noi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Local Transport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Mini-hotels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Mountain Slopes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Railway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Restaurants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Sand beaches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Tourist Attractions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Types of food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Villages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Waterfalls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World Heritage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56" name="Text Box 115"/>
          <p:cNvSpPr txBox="1">
            <a:spLocks noChangeArrowheads="1"/>
          </p:cNvSpPr>
          <p:nvPr/>
        </p:nvSpPr>
        <p:spPr bwMode="auto">
          <a:xfrm>
            <a:off x="10261600" y="12954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vi-VN">
              <a:latin typeface="Arial" charset="0"/>
            </a:endParaRPr>
          </a:p>
        </p:txBody>
      </p:sp>
      <p:sp>
        <p:nvSpPr>
          <p:cNvPr id="47220" name="Text Box 116"/>
          <p:cNvSpPr txBox="1">
            <a:spLocks noChangeArrowheads="1"/>
          </p:cNvSpPr>
          <p:nvPr/>
        </p:nvSpPr>
        <p:spPr bwMode="auto">
          <a:xfrm>
            <a:off x="4078520" y="1814286"/>
            <a:ext cx="48471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FF"/>
                </a:solidFill>
                <a:latin typeface="Arial" charset="0"/>
                <a:sym typeface="Wingdings" pitchFamily="2" charset="2"/>
              </a:rPr>
              <a:t></a:t>
            </a:r>
          </a:p>
        </p:txBody>
      </p:sp>
      <p:sp>
        <p:nvSpPr>
          <p:cNvPr id="47228" name="Text Box 124"/>
          <p:cNvSpPr txBox="1">
            <a:spLocks noChangeArrowheads="1"/>
          </p:cNvSpPr>
          <p:nvPr/>
        </p:nvSpPr>
        <p:spPr bwMode="auto">
          <a:xfrm flipH="1">
            <a:off x="4084869" y="2190366"/>
            <a:ext cx="52191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FF"/>
                </a:solidFill>
                <a:latin typeface="Arial" charset="0"/>
                <a:sym typeface="Wingdings" pitchFamily="2" charset="2"/>
              </a:rPr>
              <a:t></a:t>
            </a:r>
          </a:p>
        </p:txBody>
      </p:sp>
      <p:sp>
        <p:nvSpPr>
          <p:cNvPr id="47231" name="Text Box 127"/>
          <p:cNvSpPr txBox="1">
            <a:spLocks noChangeArrowheads="1"/>
          </p:cNvSpPr>
          <p:nvPr/>
        </p:nvSpPr>
        <p:spPr bwMode="auto">
          <a:xfrm>
            <a:off x="4064006" y="3048000"/>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FF"/>
                </a:solidFill>
                <a:latin typeface="Arial" charset="0"/>
                <a:sym typeface="Wingdings" pitchFamily="2" charset="2"/>
              </a:rPr>
              <a:t></a:t>
            </a:r>
          </a:p>
        </p:txBody>
      </p:sp>
      <p:sp>
        <p:nvSpPr>
          <p:cNvPr id="47234" name="Text Box 130"/>
          <p:cNvSpPr txBox="1">
            <a:spLocks noChangeArrowheads="1"/>
          </p:cNvSpPr>
          <p:nvPr/>
        </p:nvSpPr>
        <p:spPr bwMode="auto">
          <a:xfrm>
            <a:off x="4030592" y="4655840"/>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FF"/>
                </a:solidFill>
                <a:latin typeface="Arial" charset="0"/>
                <a:sym typeface="Wingdings" pitchFamily="2" charset="2"/>
              </a:rPr>
              <a:t></a:t>
            </a:r>
          </a:p>
        </p:txBody>
      </p:sp>
      <p:sp>
        <p:nvSpPr>
          <p:cNvPr id="47243" name="Text Box 139"/>
          <p:cNvSpPr txBox="1">
            <a:spLocks noChangeArrowheads="1"/>
          </p:cNvSpPr>
          <p:nvPr/>
        </p:nvSpPr>
        <p:spPr bwMode="auto">
          <a:xfrm>
            <a:off x="4026813" y="5486399"/>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FF00FF"/>
                </a:solidFill>
                <a:latin typeface="Arial" charset="0"/>
                <a:sym typeface="Wingdings" pitchFamily="2" charset="2"/>
              </a:rPr>
              <a:t></a:t>
            </a:r>
          </a:p>
        </p:txBody>
      </p:sp>
      <p:sp>
        <p:nvSpPr>
          <p:cNvPr id="47350" name="AutoShape 246"/>
          <p:cNvSpPr>
            <a:spLocks noChangeArrowheads="1"/>
          </p:cNvSpPr>
          <p:nvPr/>
        </p:nvSpPr>
        <p:spPr bwMode="auto">
          <a:xfrm>
            <a:off x="110067" y="38100"/>
            <a:ext cx="12031133" cy="457200"/>
          </a:xfrm>
          <a:prstGeom prst="roundRect">
            <a:avLst>
              <a:gd name="adj" fmla="val 16667"/>
            </a:avLst>
          </a:prstGeom>
          <a:solidFill>
            <a:srgbClr val="B3EB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800" b="1">
                <a:latin typeface="Tahoma" pitchFamily="34" charset="0"/>
              </a:rPr>
              <a:t> </a:t>
            </a:r>
            <a:r>
              <a:rPr lang="en-US" sz="2800" b="1">
                <a:solidFill>
                  <a:srgbClr val="FF0000"/>
                </a:solidFill>
                <a:latin typeface="Tahoma" pitchFamily="34" charset="0"/>
              </a:rPr>
              <a:t>1.</a:t>
            </a:r>
            <a:r>
              <a:rPr lang="en-US" sz="3200" b="1">
                <a:solidFill>
                  <a:srgbClr val="0000FF"/>
                </a:solidFill>
                <a:latin typeface="Tahoma" pitchFamily="34" charset="0"/>
              </a:rPr>
              <a:t> Check (</a:t>
            </a:r>
            <a:r>
              <a:rPr lang="en-US" sz="3200" b="1">
                <a:solidFill>
                  <a:srgbClr val="6600FF"/>
                </a:solidFill>
                <a:latin typeface="Tahoma" pitchFamily="34" charset="0"/>
                <a:sym typeface="Wingdings" pitchFamily="2" charset="2"/>
              </a:rPr>
              <a:t></a:t>
            </a:r>
            <a:r>
              <a:rPr lang="en-US" sz="3200" b="1">
                <a:solidFill>
                  <a:srgbClr val="0000FF"/>
                </a:solidFill>
                <a:latin typeface="Tahoma" pitchFamily="34" charset="0"/>
              </a:rPr>
              <a:t>) the topics:</a:t>
            </a:r>
            <a:r>
              <a:rPr lang="en-US" sz="1600"/>
              <a:t> </a:t>
            </a:r>
            <a:endParaRPr lang="en-US" sz="3200" b="1">
              <a:solidFill>
                <a:srgbClr val="0000FF"/>
              </a:solidFill>
              <a:latin typeface="Tahoma" pitchFamily="34" charset="0"/>
            </a:endParaRPr>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3238" y="972457"/>
            <a:ext cx="7628762" cy="5660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1967274"/>
      </p:ext>
    </p:extLst>
  </p:cSld>
  <p:clrMapOvr>
    <a:masterClrMapping/>
  </p:clrMapOvr>
  <p:transition>
    <p:cover/>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2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20" grpId="0"/>
      <p:bldP spid="47228" grpId="0"/>
      <p:bldP spid="47231" grpId="0"/>
      <p:bldP spid="47234" grpId="0"/>
      <p:bldP spid="4724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349" name="Group 245"/>
          <p:cNvGraphicFramePr>
            <a:graphicFrameLocks noGrp="1"/>
          </p:cNvGraphicFramePr>
          <p:nvPr>
            <p:ph/>
            <p:extLst>
              <p:ext uri="{D42A27DB-BD31-4B8C-83A1-F6EECF244321}">
                <p14:modId xmlns:p14="http://schemas.microsoft.com/office/powerpoint/2010/main" val="133586788"/>
              </p:ext>
            </p:extLst>
          </p:nvPr>
        </p:nvGraphicFramePr>
        <p:xfrm>
          <a:off x="304800" y="571500"/>
          <a:ext cx="6292851" cy="6172200"/>
        </p:xfrm>
        <a:graphic>
          <a:graphicData uri="http://schemas.openxmlformats.org/drawingml/2006/table">
            <a:tbl>
              <a:tblPr/>
              <a:tblGrid>
                <a:gridCol w="3651251"/>
                <a:gridCol w="2641600"/>
              </a:tblGrid>
              <a:tr h="381000">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rgbClr val="0000FF"/>
                          </a:solidFill>
                          <a:effectLst/>
                          <a:latin typeface="Tahoma" pitchFamily="34" charset="0"/>
                        </a:rPr>
                        <a:t>Ha Long Bay</a:t>
                      </a: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Caves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Flights to Ha Noi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Local Transport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Mini-hotels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Mountain Slopes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Railway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Restaurants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dirty="0" smtClean="0">
                          <a:ln>
                            <a:noFill/>
                          </a:ln>
                          <a:solidFill>
                            <a:schemeClr val="tx1"/>
                          </a:solidFill>
                          <a:effectLst/>
                          <a:latin typeface="Tahoma" pitchFamily="34" charset="0"/>
                        </a:rPr>
                        <a:t>Sand beaches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Tourist Attractions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Types of food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Villages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8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Waterfalls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14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1" i="0" u="none" strike="noStrike" cap="none" normalizeH="0" baseline="0" smtClean="0">
                          <a:ln>
                            <a:noFill/>
                          </a:ln>
                          <a:solidFill>
                            <a:schemeClr val="tx1"/>
                          </a:solidFill>
                          <a:effectLst/>
                          <a:latin typeface="Tahoma" pitchFamily="34" charset="0"/>
                        </a:rPr>
                        <a:t>World Heritage </a:t>
                      </a:r>
                    </a:p>
                  </a:txBody>
                  <a:tcPr marL="121920" marR="12192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70000"/>
                        </a:lnSpc>
                        <a:spcBef>
                          <a:spcPct val="20000"/>
                        </a:spcBef>
                        <a:spcAft>
                          <a:spcPct val="0"/>
                        </a:spcAft>
                        <a:buClrTx/>
                        <a:buSzTx/>
                        <a:buFontTx/>
                        <a:buNone/>
                        <a:tabLst/>
                      </a:pPr>
                      <a:endParaRPr kumimoji="0" lang="vi-VN" sz="2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9556" name="Text Box 115"/>
          <p:cNvSpPr txBox="1">
            <a:spLocks noChangeArrowheads="1"/>
          </p:cNvSpPr>
          <p:nvPr/>
        </p:nvSpPr>
        <p:spPr bwMode="auto">
          <a:xfrm>
            <a:off x="10261600" y="1295401"/>
            <a:ext cx="1320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endParaRPr lang="vi-VN">
              <a:latin typeface="Arial" charset="0"/>
            </a:endParaRPr>
          </a:p>
        </p:txBody>
      </p:sp>
      <p:sp>
        <p:nvSpPr>
          <p:cNvPr id="47221" name="Text Box 117"/>
          <p:cNvSpPr txBox="1">
            <a:spLocks noChangeArrowheads="1"/>
          </p:cNvSpPr>
          <p:nvPr/>
        </p:nvSpPr>
        <p:spPr bwMode="auto">
          <a:xfrm>
            <a:off x="4180114" y="1021557"/>
            <a:ext cx="609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23" name="Text Box 119"/>
          <p:cNvSpPr txBox="1">
            <a:spLocks noChangeArrowheads="1"/>
          </p:cNvSpPr>
          <p:nvPr/>
        </p:nvSpPr>
        <p:spPr bwMode="auto">
          <a:xfrm>
            <a:off x="4107543" y="1726293"/>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27" name="Text Box 123"/>
          <p:cNvSpPr txBox="1">
            <a:spLocks noChangeArrowheads="1"/>
          </p:cNvSpPr>
          <p:nvPr/>
        </p:nvSpPr>
        <p:spPr bwMode="auto">
          <a:xfrm>
            <a:off x="4136572" y="2227489"/>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29" name="Text Box 125"/>
          <p:cNvSpPr txBox="1">
            <a:spLocks noChangeArrowheads="1"/>
          </p:cNvSpPr>
          <p:nvPr/>
        </p:nvSpPr>
        <p:spPr bwMode="auto">
          <a:xfrm>
            <a:off x="4156893" y="2652869"/>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33" name="Text Box 129"/>
          <p:cNvSpPr txBox="1">
            <a:spLocks noChangeArrowheads="1"/>
          </p:cNvSpPr>
          <p:nvPr/>
        </p:nvSpPr>
        <p:spPr bwMode="auto">
          <a:xfrm>
            <a:off x="4107543" y="4208236"/>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41" name="Text Box 137"/>
          <p:cNvSpPr txBox="1">
            <a:spLocks noChangeArrowheads="1"/>
          </p:cNvSpPr>
          <p:nvPr/>
        </p:nvSpPr>
        <p:spPr bwMode="auto">
          <a:xfrm>
            <a:off x="4058194" y="6251574"/>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244" name="Text Box 140"/>
          <p:cNvSpPr txBox="1">
            <a:spLocks noChangeArrowheads="1"/>
          </p:cNvSpPr>
          <p:nvPr/>
        </p:nvSpPr>
        <p:spPr bwMode="auto">
          <a:xfrm>
            <a:off x="4078515" y="4701721"/>
            <a:ext cx="42672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400" b="1" dirty="0">
                <a:solidFill>
                  <a:srgbClr val="0000FF"/>
                </a:solidFill>
                <a:latin typeface="Arial" charset="0"/>
                <a:sym typeface="Wingdings" pitchFamily="2" charset="2"/>
              </a:rPr>
              <a:t></a:t>
            </a:r>
          </a:p>
        </p:txBody>
      </p:sp>
      <p:sp>
        <p:nvSpPr>
          <p:cNvPr id="47350" name="AutoShape 246"/>
          <p:cNvSpPr>
            <a:spLocks noChangeArrowheads="1"/>
          </p:cNvSpPr>
          <p:nvPr/>
        </p:nvSpPr>
        <p:spPr bwMode="auto">
          <a:xfrm>
            <a:off x="110067" y="38100"/>
            <a:ext cx="12031133" cy="457200"/>
          </a:xfrm>
          <a:prstGeom prst="roundRect">
            <a:avLst>
              <a:gd name="adj" fmla="val 16667"/>
            </a:avLst>
          </a:prstGeom>
          <a:solidFill>
            <a:srgbClr val="B3EB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hangingPunct="0"/>
            <a:r>
              <a:rPr lang="en-US" sz="2800" b="1">
                <a:latin typeface="Tahoma" pitchFamily="34" charset="0"/>
              </a:rPr>
              <a:t> </a:t>
            </a:r>
            <a:r>
              <a:rPr lang="en-US" sz="2800" b="1">
                <a:solidFill>
                  <a:srgbClr val="FF0000"/>
                </a:solidFill>
                <a:latin typeface="Tahoma" pitchFamily="34" charset="0"/>
              </a:rPr>
              <a:t>1.</a:t>
            </a:r>
            <a:r>
              <a:rPr lang="en-US" sz="3200" b="1">
                <a:solidFill>
                  <a:srgbClr val="0000FF"/>
                </a:solidFill>
                <a:latin typeface="Tahoma" pitchFamily="34" charset="0"/>
              </a:rPr>
              <a:t> Check (</a:t>
            </a:r>
            <a:r>
              <a:rPr lang="en-US" sz="3200" b="1">
                <a:solidFill>
                  <a:srgbClr val="6600FF"/>
                </a:solidFill>
                <a:latin typeface="Tahoma" pitchFamily="34" charset="0"/>
                <a:sym typeface="Wingdings" pitchFamily="2" charset="2"/>
              </a:rPr>
              <a:t></a:t>
            </a:r>
            <a:r>
              <a:rPr lang="en-US" sz="3200" b="1">
                <a:solidFill>
                  <a:srgbClr val="0000FF"/>
                </a:solidFill>
                <a:latin typeface="Tahoma" pitchFamily="34" charset="0"/>
              </a:rPr>
              <a:t>) the topics:</a:t>
            </a:r>
            <a:r>
              <a:rPr lang="en-US" sz="1600"/>
              <a:t> </a:t>
            </a:r>
            <a:endParaRPr lang="en-US" sz="3200" b="1">
              <a:solidFill>
                <a:srgbClr val="0000FF"/>
              </a:solidFill>
              <a:latin typeface="Tahoma"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0469" y="1021557"/>
            <a:ext cx="7350731" cy="569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6946402"/>
      </p:ext>
    </p:extLst>
  </p:cSld>
  <p:clrMapOvr>
    <a:masterClrMapping/>
  </p:clrMapOvr>
  <p:transition>
    <p:cover/>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2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2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2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723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2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72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21" grpId="0"/>
      <p:bldP spid="47223" grpId="0"/>
      <p:bldP spid="47227" grpId="0"/>
      <p:bldP spid="47229" grpId="0"/>
      <p:bldP spid="47233" grpId="0"/>
      <p:bldP spid="47241" grpId="0"/>
      <p:bldP spid="4724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LENNOVO\Desktop\student-girl-thinking-109658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09" y="0"/>
            <a:ext cx="2830286" cy="2768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2" descr="C:\Users\LENNOVO\Desktop\images.jpg"/>
          <p:cNvPicPr>
            <a:picLocks noChangeAspect="1" noChangeArrowheads="1"/>
          </p:cNvPicPr>
          <p:nvPr/>
        </p:nvPicPr>
        <p:blipFill rotWithShape="1">
          <a:blip r:embed="rId3">
            <a:extLst>
              <a:ext uri="{28A0092B-C50C-407E-A947-70E740481C1C}">
                <a14:useLocalDpi xmlns:a14="http://schemas.microsoft.com/office/drawing/2010/main" val="0"/>
              </a:ext>
            </a:extLst>
          </a:blip>
          <a:srcRect b="5995"/>
          <a:stretch/>
        </p:blipFill>
        <p:spPr bwMode="auto">
          <a:xfrm>
            <a:off x="5471582" y="262815"/>
            <a:ext cx="3263902" cy="3111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Callout 3"/>
          <p:cNvSpPr>
            <a:spLocks noChangeArrowheads="1"/>
          </p:cNvSpPr>
          <p:nvPr/>
        </p:nvSpPr>
        <p:spPr bwMode="auto">
          <a:xfrm>
            <a:off x="8159753" y="317429"/>
            <a:ext cx="3937000" cy="649287"/>
          </a:xfrm>
          <a:prstGeom prst="wedgeEllipseCallout">
            <a:avLst>
              <a:gd name="adj1" fmla="val -59033"/>
              <a:gd name="adj2" fmla="val 120554"/>
            </a:avLst>
          </a:prstGeom>
          <a:solidFill>
            <a:srgbClr val="FFFF99"/>
          </a:solidFill>
          <a:ln w="25400" algn="ctr">
            <a:solidFill>
              <a:srgbClr val="385D8A"/>
            </a:solidFill>
            <a:miter lim="800000"/>
            <a:headEnd/>
            <a:tailEnd/>
          </a:ln>
        </p:spPr>
        <p:txBody>
          <a:bodyPr anchor="ctr"/>
          <a:lstStyle/>
          <a:p>
            <a:pPr algn="ctr" fontAlgn="base">
              <a:spcBef>
                <a:spcPct val="0"/>
              </a:spcBef>
              <a:spcAft>
                <a:spcPct val="0"/>
              </a:spcAft>
            </a:pPr>
            <a:r>
              <a:rPr lang="en-US" sz="2400" b="1" dirty="0">
                <a:solidFill>
                  <a:srgbClr val="FF0000"/>
                </a:solidFill>
                <a:latin typeface="Times New Roman" pitchFamily="18" charset="0"/>
                <a:cs typeface="Times New Roman" pitchFamily="18" charset="0"/>
              </a:rPr>
              <a:t>Hello, I’m Joanne</a:t>
            </a:r>
          </a:p>
        </p:txBody>
      </p:sp>
      <p:pic>
        <p:nvPicPr>
          <p:cNvPr id="43016" name="Picture 2" descr="C:\Users\LENNOVO\Desktop\21552288-Portrait-of-a-smiling-boy-student-in-high-school-Stock-Phot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28102" y="3429002"/>
            <a:ext cx="3263900" cy="28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2" descr="C:\Users\LENNOVO\Desktop\floris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1" y="4486275"/>
            <a:ext cx="336126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Callout 6"/>
          <p:cNvSpPr>
            <a:spLocks noChangeArrowheads="1"/>
          </p:cNvSpPr>
          <p:nvPr/>
        </p:nvSpPr>
        <p:spPr bwMode="auto">
          <a:xfrm>
            <a:off x="861640" y="3254384"/>
            <a:ext cx="4031642" cy="1036180"/>
          </a:xfrm>
          <a:prstGeom prst="wedgeEllipseCallout">
            <a:avLst>
              <a:gd name="adj1" fmla="val -30379"/>
              <a:gd name="adj2" fmla="val 127396"/>
            </a:avLst>
          </a:prstGeom>
          <a:solidFill>
            <a:srgbClr val="FFFF99"/>
          </a:solidFill>
          <a:ln w="25400" algn="ctr">
            <a:solidFill>
              <a:srgbClr val="385D8A"/>
            </a:solidFill>
            <a:miter lim="800000"/>
            <a:headEnd/>
            <a:tailEnd/>
          </a:ln>
        </p:spPr>
        <p:txBody>
          <a:bodyPr anchor="ctr"/>
          <a:lstStyle/>
          <a:p>
            <a:pPr algn="ctr" fontAlgn="base">
              <a:spcBef>
                <a:spcPct val="0"/>
              </a:spcBef>
              <a:spcAft>
                <a:spcPct val="0"/>
              </a:spcAft>
            </a:pPr>
            <a:r>
              <a:rPr lang="en-US" sz="2000" b="1" dirty="0">
                <a:solidFill>
                  <a:srgbClr val="FF3300"/>
                </a:solidFill>
                <a:latin typeface="Times New Roman" pitchFamily="18" charset="0"/>
                <a:cs typeface="Times New Roman" pitchFamily="18" charset="0"/>
              </a:rPr>
              <a:t>Hi, I’m Donna. </a:t>
            </a:r>
          </a:p>
          <a:p>
            <a:pPr algn="ctr" fontAlgn="base">
              <a:spcBef>
                <a:spcPct val="0"/>
              </a:spcBef>
              <a:spcAft>
                <a:spcPct val="0"/>
              </a:spcAft>
            </a:pPr>
            <a:r>
              <a:rPr lang="en-US" sz="2000" b="1" dirty="0">
                <a:solidFill>
                  <a:srgbClr val="FF3300"/>
                </a:solidFill>
                <a:latin typeface="Times New Roman" pitchFamily="18" charset="0"/>
                <a:cs typeface="Times New Roman" pitchFamily="18" charset="0"/>
              </a:rPr>
              <a:t>I’m a florist. Welcome to my flowers </a:t>
            </a:r>
            <a:r>
              <a:rPr lang="en-US" sz="2000" b="1" dirty="0" smtClean="0">
                <a:solidFill>
                  <a:srgbClr val="FF3300"/>
                </a:solidFill>
                <a:latin typeface="Times New Roman" pitchFamily="18" charset="0"/>
                <a:cs typeface="Times New Roman" pitchFamily="18" charset="0"/>
              </a:rPr>
              <a:t>shop.</a:t>
            </a:r>
            <a:endParaRPr lang="en-US" sz="2000" b="1" dirty="0">
              <a:solidFill>
                <a:srgbClr val="FF3300"/>
              </a:solidFill>
              <a:latin typeface="Times New Roman" pitchFamily="18" charset="0"/>
              <a:cs typeface="Times New Roman" pitchFamily="18" charset="0"/>
            </a:endParaRPr>
          </a:p>
        </p:txBody>
      </p:sp>
      <p:sp>
        <p:nvSpPr>
          <p:cNvPr id="43026" name="Text Box 18"/>
          <p:cNvSpPr txBox="1">
            <a:spLocks noChangeArrowheads="1"/>
          </p:cNvSpPr>
          <p:nvPr/>
        </p:nvSpPr>
        <p:spPr bwMode="auto">
          <a:xfrm>
            <a:off x="3414489" y="2674946"/>
            <a:ext cx="5856816" cy="707886"/>
          </a:xfrm>
          <a:prstGeom prst="rect">
            <a:avLst/>
          </a:prstGeom>
          <a:solidFill>
            <a:schemeClr val="accent1">
              <a:lumMod val="60000"/>
              <a:lumOff val="40000"/>
            </a:schemeClr>
          </a:solidFill>
          <a:ln w="9525">
            <a:solidFill>
              <a:schemeClr val="accent1">
                <a:lumMod val="40000"/>
                <a:lumOff val="60000"/>
              </a:schemeClr>
            </a:solidFill>
            <a:miter lim="800000"/>
            <a:headEnd/>
            <a:tailEnd/>
          </a:ln>
          <a:effectLst/>
          <a:extLst/>
        </p:spPr>
        <p:txBody>
          <a:bodyPr>
            <a:spAutoFit/>
          </a:bodyPr>
          <a:lstStyle/>
          <a:p>
            <a:pPr eaLnBrk="0" fontAlgn="base" hangingPunct="0">
              <a:spcBef>
                <a:spcPct val="50000"/>
              </a:spcBef>
              <a:spcAft>
                <a:spcPct val="0"/>
              </a:spcAft>
            </a:pPr>
            <a:r>
              <a:rPr lang="en-US" sz="4000" b="1" dirty="0" smtClean="0">
                <a:solidFill>
                  <a:srgbClr val="FF0000"/>
                </a:solidFill>
                <a:latin typeface="Times New Roman" pitchFamily="18" charset="0"/>
                <a:cs typeface="Arial" charset="0"/>
              </a:rPr>
              <a:t> Where should they go ?</a:t>
            </a:r>
          </a:p>
        </p:txBody>
      </p:sp>
      <p:sp>
        <p:nvSpPr>
          <p:cNvPr id="15" name="Oval Callout 14"/>
          <p:cNvSpPr>
            <a:spLocks noChangeArrowheads="1"/>
          </p:cNvSpPr>
          <p:nvPr/>
        </p:nvSpPr>
        <p:spPr bwMode="auto">
          <a:xfrm>
            <a:off x="3047095" y="949145"/>
            <a:ext cx="2989338" cy="633257"/>
          </a:xfrm>
          <a:prstGeom prst="wedgeEllipseCallout">
            <a:avLst>
              <a:gd name="adj1" fmla="val -81368"/>
              <a:gd name="adj2" fmla="val -55930"/>
            </a:avLst>
          </a:prstGeom>
          <a:solidFill>
            <a:srgbClr val="FFFF99"/>
          </a:solidFill>
          <a:ln w="25400" algn="ctr">
            <a:solidFill>
              <a:srgbClr val="385D8A"/>
            </a:solidFill>
            <a:miter lim="800000"/>
            <a:headEnd/>
            <a:tailEnd/>
          </a:ln>
        </p:spPr>
        <p:txBody>
          <a:bodyPr anchor="ctr"/>
          <a:lstStyle/>
          <a:p>
            <a:pPr algn="ctr" fontAlgn="base">
              <a:spcBef>
                <a:spcPct val="0"/>
              </a:spcBef>
              <a:spcAft>
                <a:spcPct val="0"/>
              </a:spcAft>
            </a:pPr>
            <a:r>
              <a:rPr lang="en-US" sz="2400" b="1" dirty="0">
                <a:solidFill>
                  <a:srgbClr val="FF0000"/>
                </a:solidFill>
                <a:latin typeface="Times New Roman" pitchFamily="18" charset="0"/>
                <a:cs typeface="Times New Roman" pitchFamily="18" charset="0"/>
              </a:rPr>
              <a:t>Hello, I’m </a:t>
            </a:r>
            <a:r>
              <a:rPr lang="en-US" sz="2400" b="1" dirty="0" smtClean="0">
                <a:solidFill>
                  <a:srgbClr val="FF0000"/>
                </a:solidFill>
                <a:latin typeface="Times New Roman" pitchFamily="18" charset="0"/>
                <a:cs typeface="Times New Roman" pitchFamily="18" charset="0"/>
              </a:rPr>
              <a:t>Mary</a:t>
            </a:r>
            <a:endParaRPr lang="en-US" sz="2400" b="1" dirty="0">
              <a:solidFill>
                <a:srgbClr val="FF0000"/>
              </a:solidFill>
              <a:latin typeface="Times New Roman" pitchFamily="18" charset="0"/>
              <a:cs typeface="Times New Roman" pitchFamily="18" charset="0"/>
            </a:endParaRPr>
          </a:p>
        </p:txBody>
      </p:sp>
      <p:sp>
        <p:nvSpPr>
          <p:cNvPr id="16" name="Oval Callout 15"/>
          <p:cNvSpPr>
            <a:spLocks noChangeArrowheads="1"/>
          </p:cNvSpPr>
          <p:nvPr/>
        </p:nvSpPr>
        <p:spPr bwMode="auto">
          <a:xfrm>
            <a:off x="8734277" y="1873215"/>
            <a:ext cx="3937000" cy="649287"/>
          </a:xfrm>
          <a:prstGeom prst="wedgeEllipseCallout">
            <a:avLst>
              <a:gd name="adj1" fmla="val -14793"/>
              <a:gd name="adj2" fmla="val 234560"/>
            </a:avLst>
          </a:prstGeom>
          <a:solidFill>
            <a:srgbClr val="FFFF99"/>
          </a:solidFill>
          <a:ln w="25400" algn="ctr">
            <a:solidFill>
              <a:srgbClr val="385D8A"/>
            </a:solidFill>
            <a:miter lim="800000"/>
            <a:headEnd/>
            <a:tailEnd/>
          </a:ln>
        </p:spPr>
        <p:txBody>
          <a:bodyPr anchor="ctr"/>
          <a:lstStyle/>
          <a:p>
            <a:pPr algn="ctr" fontAlgn="base">
              <a:spcBef>
                <a:spcPct val="0"/>
              </a:spcBef>
              <a:spcAft>
                <a:spcPct val="0"/>
              </a:spcAft>
            </a:pPr>
            <a:r>
              <a:rPr lang="en-US" sz="2400" b="1" dirty="0">
                <a:solidFill>
                  <a:srgbClr val="FF0000"/>
                </a:solidFill>
                <a:latin typeface="Times New Roman" pitchFamily="18" charset="0"/>
                <a:cs typeface="Times New Roman" pitchFamily="18" charset="0"/>
              </a:rPr>
              <a:t>Hi, My name’s Andrew</a:t>
            </a:r>
          </a:p>
        </p:txBody>
      </p:sp>
      <p:pic>
        <p:nvPicPr>
          <p:cNvPr id="17" name="Picture 20" descr="Meet Dr. John Sutherland, Chiropract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0604" y="4290564"/>
            <a:ext cx="2290762" cy="2290762"/>
          </a:xfrm>
          <a:prstGeom prst="rect">
            <a:avLst/>
          </a:prstGeom>
          <a:noFill/>
          <a:extLst>
            <a:ext uri="{909E8E84-426E-40DD-AFC4-6F175D3DCCD1}">
              <a14:hiddenFill xmlns:a14="http://schemas.microsoft.com/office/drawing/2010/main">
                <a:solidFill>
                  <a:srgbClr val="FFFFFF"/>
                </a:solidFill>
              </a14:hiddenFill>
            </a:ext>
          </a:extLst>
        </p:spPr>
      </p:pic>
      <p:sp>
        <p:nvSpPr>
          <p:cNvPr id="12" name="Oval Callout 11"/>
          <p:cNvSpPr>
            <a:spLocks noChangeArrowheads="1"/>
          </p:cNvSpPr>
          <p:nvPr/>
        </p:nvSpPr>
        <p:spPr bwMode="auto">
          <a:xfrm>
            <a:off x="3976913" y="4427693"/>
            <a:ext cx="2989338" cy="633257"/>
          </a:xfrm>
          <a:prstGeom prst="wedgeEllipseCallout">
            <a:avLst>
              <a:gd name="adj1" fmla="val 52154"/>
              <a:gd name="adj2" fmla="val 81590"/>
            </a:avLst>
          </a:prstGeom>
          <a:solidFill>
            <a:srgbClr val="FFFF99"/>
          </a:solidFill>
          <a:ln w="25400" algn="ctr">
            <a:solidFill>
              <a:srgbClr val="385D8A"/>
            </a:solidFill>
            <a:miter lim="800000"/>
            <a:headEnd/>
            <a:tailEnd/>
          </a:ln>
        </p:spPr>
        <p:txBody>
          <a:bodyPr anchor="ctr"/>
          <a:lstStyle/>
          <a:p>
            <a:pPr algn="ctr" fontAlgn="base">
              <a:spcBef>
                <a:spcPct val="0"/>
              </a:spcBef>
              <a:spcAft>
                <a:spcPct val="0"/>
              </a:spcAft>
            </a:pPr>
            <a:r>
              <a:rPr lang="en-US" sz="2400" b="1" dirty="0">
                <a:solidFill>
                  <a:srgbClr val="FF0000"/>
                </a:solidFill>
                <a:latin typeface="Times New Roman" pitchFamily="18" charset="0"/>
                <a:cs typeface="Times New Roman" pitchFamily="18" charset="0"/>
              </a:rPr>
              <a:t>Hello, I’m </a:t>
            </a:r>
            <a:r>
              <a:rPr lang="en-US" sz="2400" b="1" dirty="0" smtClean="0">
                <a:solidFill>
                  <a:srgbClr val="FF0000"/>
                </a:solidFill>
                <a:latin typeface="Times New Roman" pitchFamily="18" charset="0"/>
                <a:cs typeface="Times New Roman" pitchFamily="18" charset="0"/>
              </a:rPr>
              <a:t>John</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12236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0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0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0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3026"/>
                                        </p:tgtEl>
                                        <p:attrNameLst>
                                          <p:attrName>style.visibility</p:attrName>
                                        </p:attrNameLst>
                                      </p:cBhvr>
                                      <p:to>
                                        <p:strVal val="visible"/>
                                      </p:to>
                                    </p:set>
                                    <p:animEffect transition="in" filter="fade">
                                      <p:cBhvr>
                                        <p:cTn id="29" dur="500"/>
                                        <p:tgtEl>
                                          <p:spTgt spid="43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43026" grpId="0" animBg="1"/>
      <p:bldP spid="15" grpId="0" animBg="1"/>
      <p:bldP spid="16" grpId="0" animBg="1"/>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1077218"/>
          </a:xfrm>
          <a:prstGeom prst="rect">
            <a:avLst/>
          </a:prstGeom>
          <a:noFill/>
        </p:spPr>
        <p:txBody>
          <a:bodyPr wrap="square" rtlCol="0">
            <a:spAutoFit/>
          </a:bodyPr>
          <a:lstStyle/>
          <a:p>
            <a:r>
              <a:rPr lang="en-US" sz="3200" dirty="0">
                <a:solidFill>
                  <a:prstClr val="white"/>
                </a:solidFill>
              </a:rPr>
              <a:t>Andrew studies tribes around the </a:t>
            </a:r>
            <a:r>
              <a:rPr lang="en-US" sz="3200" dirty="0" smtClean="0">
                <a:solidFill>
                  <a:prstClr val="white"/>
                </a:solidFill>
              </a:rPr>
              <a:t>world</a:t>
            </a:r>
            <a:r>
              <a:rPr lang="en-US" sz="3200" dirty="0">
                <a:solidFill>
                  <a:prstClr val="white"/>
                </a:solidFill>
              </a:rPr>
              <a:t>. He likes </a:t>
            </a:r>
            <a:r>
              <a:rPr lang="en-US" sz="3200" dirty="0" smtClean="0">
                <a:solidFill>
                  <a:prstClr val="white"/>
                </a:solidFill>
              </a:rPr>
              <a:t>mountain-climbing. Where should he go?</a:t>
            </a:r>
            <a:endParaRPr lang="en-US" sz="3200" dirty="0">
              <a:solidFill>
                <a:prstClr val="white"/>
              </a:solidFill>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1106008" y="5197163"/>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
            </a:pPr>
            <a:r>
              <a:rPr lang="en-US" sz="2800" dirty="0">
                <a:solidFill>
                  <a:srgbClr val="FFC000"/>
                </a:solidFill>
                <a:ea typeface="Tahoma" panose="020B0604030504040204" pitchFamily="34" charset="0"/>
                <a:cs typeface="Tahoma" panose="020B0604030504040204" pitchFamily="34" charset="0"/>
              </a:rPr>
              <a:t>A. </a:t>
            </a:r>
            <a:r>
              <a:rPr lang="en-US" sz="2800" dirty="0" smtClean="0">
                <a:solidFill>
                  <a:prstClr val="white"/>
                </a:solidFill>
                <a:ea typeface="Tahoma" panose="020B0604030504040204" pitchFamily="34" charset="0"/>
                <a:cs typeface="Tahoma" panose="020B0604030504040204" pitchFamily="34" charset="0"/>
              </a:rPr>
              <a:t>Sa Pa</a:t>
            </a:r>
            <a:endParaRPr lang="en-US" sz="2800" dirty="0">
              <a:solidFill>
                <a:prstClr val="white"/>
              </a:solidFill>
              <a:ea typeface="Tahoma" panose="020B0604030504040204" pitchFamily="34" charset="0"/>
              <a:cs typeface="Tahoma" panose="020B0604030504040204" pitchFamily="34"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106008" y="6050734"/>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800" dirty="0">
                <a:solidFill>
                  <a:srgbClr val="FFC000"/>
                </a:solidFill>
                <a:ea typeface="Tahoma" panose="020B0604030504040204" pitchFamily="34" charset="0"/>
                <a:cs typeface="Tahoma" panose="020B0604030504040204" pitchFamily="34" charset="0"/>
              </a:rPr>
              <a:t>C. </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Trang</a:t>
            </a:r>
            <a:endParaRPr lang="en-US" sz="2800" dirty="0">
              <a:solidFill>
                <a:prstClr val="white"/>
              </a:solidFill>
              <a:ea typeface="Tahoma" panose="020B0604030504040204" pitchFamily="34" charset="0"/>
              <a:cs typeface="Tahoma" panose="020B0604030504040204" pitchFamily="34"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197163"/>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800" dirty="0">
                <a:solidFill>
                  <a:srgbClr val="FFC000"/>
                </a:solidFill>
                <a:ea typeface="Tahoma" panose="020B0604030504040204" pitchFamily="34" charset="0"/>
                <a:cs typeface="Tahoma" panose="020B0604030504040204" pitchFamily="34" charset="0"/>
              </a:rPr>
              <a:t>B. </a:t>
            </a:r>
            <a:r>
              <a:rPr lang="en-US" sz="2800" dirty="0" smtClean="0">
                <a:solidFill>
                  <a:prstClr val="white"/>
                </a:solidFill>
                <a:ea typeface="Tahoma" panose="020B0604030504040204" pitchFamily="34" charset="0"/>
                <a:cs typeface="Tahoma" panose="020B0604030504040204" pitchFamily="34" charset="0"/>
              </a:rPr>
              <a:t> Da </a:t>
            </a:r>
            <a:r>
              <a:rPr lang="en-US" sz="2800" dirty="0" err="1" smtClean="0">
                <a:solidFill>
                  <a:prstClr val="white"/>
                </a:solidFill>
                <a:ea typeface="Tahoma" panose="020B0604030504040204" pitchFamily="34" charset="0"/>
                <a:cs typeface="Tahoma" panose="020B0604030504040204" pitchFamily="34" charset="0"/>
              </a:rPr>
              <a:t>Lat</a:t>
            </a:r>
            <a:endParaRPr lang="en-US" sz="2800" dirty="0">
              <a:solidFill>
                <a:prstClr val="white"/>
              </a:solidFill>
              <a:ea typeface="Tahoma" panose="020B0604030504040204" pitchFamily="34" charset="0"/>
              <a:cs typeface="Tahoma" panose="020B0604030504040204" pitchFamily="34"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2800" dirty="0">
                <a:solidFill>
                  <a:srgbClr val="FFC000"/>
                </a:solidFill>
                <a:ea typeface="Tahoma" panose="020B0604030504040204" pitchFamily="34" charset="0"/>
                <a:cs typeface="Tahoma" panose="020B0604030504040204" pitchFamily="34" charset="0"/>
              </a:rPr>
              <a:t>D. </a:t>
            </a:r>
            <a:r>
              <a:rPr lang="en-US" sz="2800" dirty="0" smtClean="0">
                <a:solidFill>
                  <a:prstClr val="white"/>
                </a:solidFill>
                <a:ea typeface="Tahoma" panose="020B0604030504040204" pitchFamily="34" charset="0"/>
                <a:cs typeface="Tahoma" panose="020B0604030504040204" pitchFamily="34" charset="0"/>
              </a:rPr>
              <a:t> Ha Long Bay</a:t>
            </a:r>
            <a:endParaRPr lang="en-US" sz="28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0279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a:extLst>
              <a:ext uri="{FF2B5EF4-FFF2-40B4-BE49-F238E27FC236}">
                <a16:creationId xmlns=""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7">
            <a:hlinkClick r:id="rId4" action="ppaction://hlinksldjump"/>
            <a:extLst>
              <a:ext uri="{FF2B5EF4-FFF2-40B4-BE49-F238E27FC236}">
                <a16:creationId xmlns="" xmlns:a16="http://schemas.microsoft.com/office/drawing/2014/main" id="{165D02D2-111C-48DA-B806-17EDA77B2D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3084" y="930647"/>
            <a:ext cx="1969179" cy="1743607"/>
          </a:xfrm>
          <a:prstGeom prst="rect">
            <a:avLst/>
          </a:prstGeom>
        </p:spPr>
      </p:pic>
      <p:pic>
        <p:nvPicPr>
          <p:cNvPr id="9" name="Picture 8">
            <a:hlinkClick r:id="rId6" action="ppaction://hlinksldjump"/>
            <a:extLst>
              <a:ext uri="{FF2B5EF4-FFF2-40B4-BE49-F238E27FC236}">
                <a16:creationId xmlns="" xmlns:a16="http://schemas.microsoft.com/office/drawing/2014/main" id="{DE93B167-9DF8-4F7B-A15E-DCA0F1988F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481" y="455438"/>
            <a:ext cx="2060627" cy="1383912"/>
          </a:xfrm>
          <a:prstGeom prst="rect">
            <a:avLst/>
          </a:prstGeom>
        </p:spPr>
      </p:pic>
      <p:pic>
        <p:nvPicPr>
          <p:cNvPr id="10" name="Picture 9">
            <a:hlinkClick r:id="rId8" action="ppaction://hlinksldjump"/>
            <a:extLst>
              <a:ext uri="{FF2B5EF4-FFF2-40B4-BE49-F238E27FC236}">
                <a16:creationId xmlns="" xmlns:a16="http://schemas.microsoft.com/office/drawing/2014/main" id="{99F79902-D845-4948-9A8D-BC737DA839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74821" y="930648"/>
            <a:ext cx="1969179" cy="1743607"/>
          </a:xfrm>
          <a:prstGeom prst="rect">
            <a:avLst/>
          </a:prstGeom>
        </p:spPr>
      </p:pic>
      <p:pic>
        <p:nvPicPr>
          <p:cNvPr id="11" name="Picture 10">
            <a:hlinkClick r:id="rId10" action="ppaction://hlinksldjump"/>
            <a:extLst>
              <a:ext uri="{FF2B5EF4-FFF2-40B4-BE49-F238E27FC236}">
                <a16:creationId xmlns="" xmlns:a16="http://schemas.microsoft.com/office/drawing/2014/main" id="{F5A3D29D-2006-4BE0-AEF2-ABC918DCEA4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9330" y="418541"/>
            <a:ext cx="2060627" cy="1383912"/>
          </a:xfrm>
          <a:prstGeom prst="rect">
            <a:avLst/>
          </a:prstGeom>
        </p:spPr>
      </p:pic>
      <p:pic>
        <p:nvPicPr>
          <p:cNvPr id="12" name="Picture 11">
            <a:hlinkClick r:id="rId12" action="ppaction://hlinksldjump"/>
            <a:extLst>
              <a:ext uri="{FF2B5EF4-FFF2-40B4-BE49-F238E27FC236}">
                <a16:creationId xmlns="" xmlns:a16="http://schemas.microsoft.com/office/drawing/2014/main" id="{B9F6EF56-EFE5-46AA-BEED-938FE1E31A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7674" y="4302855"/>
            <a:ext cx="1969179" cy="1743607"/>
          </a:xfrm>
          <a:prstGeom prst="rect">
            <a:avLst/>
          </a:prstGeom>
        </p:spPr>
      </p:pic>
      <p:pic>
        <p:nvPicPr>
          <p:cNvPr id="13" name="Picture 12">
            <a:hlinkClick r:id="rId14" action="ppaction://hlinksldjump"/>
            <a:extLst>
              <a:ext uri="{FF2B5EF4-FFF2-40B4-BE49-F238E27FC236}">
                <a16:creationId xmlns="" xmlns:a16="http://schemas.microsoft.com/office/drawing/2014/main" id="{CABCEBFF-5DE1-4042-94D0-113FF0A7D8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596226" y="3790746"/>
            <a:ext cx="2060627" cy="1383912"/>
          </a:xfrm>
          <a:prstGeom prst="rect">
            <a:avLst/>
          </a:prstGeom>
        </p:spPr>
      </p:pic>
      <p:pic>
        <p:nvPicPr>
          <p:cNvPr id="14" name="Picture 13">
            <a:hlinkClick r:id="rId16" action="ppaction://hlinksldjump"/>
            <a:extLst>
              <a:ext uri="{FF2B5EF4-FFF2-40B4-BE49-F238E27FC236}">
                <a16:creationId xmlns="" xmlns:a16="http://schemas.microsoft.com/office/drawing/2014/main" id="{633EC59B-FCA1-44AA-9210-1F72A9C855E8}"/>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554320" y="4371321"/>
            <a:ext cx="1969179" cy="1743607"/>
          </a:xfrm>
          <a:prstGeom prst="rect">
            <a:avLst/>
          </a:prstGeom>
        </p:spPr>
      </p:pic>
      <p:pic>
        <p:nvPicPr>
          <p:cNvPr id="15" name="Picture 14">
            <a:hlinkClick r:id="rId18" action="ppaction://hlinksldjump"/>
            <a:extLst>
              <a:ext uri="{FF2B5EF4-FFF2-40B4-BE49-F238E27FC236}">
                <a16:creationId xmlns="" xmlns:a16="http://schemas.microsoft.com/office/drawing/2014/main" id="{AD65FD14-A8FF-49BD-BB2A-1A81849D35A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554320" y="3790746"/>
            <a:ext cx="2060627" cy="1383912"/>
          </a:xfrm>
          <a:prstGeom prst="rect">
            <a:avLst/>
          </a:prstGeom>
        </p:spPr>
      </p:pic>
      <p:pic>
        <p:nvPicPr>
          <p:cNvPr id="37" name="Picture 36">
            <a:extLst>
              <a:ext uri="{FF2B5EF4-FFF2-40B4-BE49-F238E27FC236}">
                <a16:creationId xmlns="" xmlns:a16="http://schemas.microsoft.com/office/drawing/2014/main" id="{16677DD5-4B38-44EE-AE03-4CE69860F1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 xmlns:a16="http://schemas.microsoft.com/office/drawing/2014/main" id="{8E58EB64-C11F-4AA8-BD51-6B7EDB33655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 xmlns:a16="http://schemas.microsoft.com/office/drawing/2014/main" id="{468116E2-9E2A-444E-92F8-B1A7CB14769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 xmlns:a16="http://schemas.microsoft.com/office/drawing/2014/main" id="{4AF2A1C0-A62D-4A01-AB2A-74ABC46C1AC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sp>
        <p:nvSpPr>
          <p:cNvPr id="42" name="Flowchart: Summing Junction 41">
            <a:hlinkClick r:id="rId8" action="ppaction://hlinksldjump"/>
            <a:extLst>
              <a:ext uri="{FF2B5EF4-FFF2-40B4-BE49-F238E27FC236}">
                <a16:creationId xmlns=""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46772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543976"/>
            <a:ext cx="9383697" cy="1384995"/>
          </a:xfrm>
          <a:prstGeom prst="rect">
            <a:avLst/>
          </a:prstGeom>
          <a:noFill/>
        </p:spPr>
        <p:txBody>
          <a:bodyPr wrap="square" rtlCol="0">
            <a:spAutoFit/>
          </a:bodyPr>
          <a:lstStyle/>
          <a:p>
            <a:pPr>
              <a:defRPr/>
            </a:pPr>
            <a:r>
              <a:rPr lang="en-US" sz="2800" dirty="0">
                <a:solidFill>
                  <a:prstClr val="white"/>
                </a:solidFill>
              </a:rPr>
              <a:t>Mary loves Viet Nam and she wants to travel by train to see as much of the country as possible. She also wants to visit an oceanic institute in Viet </a:t>
            </a:r>
            <a:r>
              <a:rPr lang="en-US" sz="2800" dirty="0" smtClean="0">
                <a:solidFill>
                  <a:prstClr val="white"/>
                </a:solidFill>
              </a:rPr>
              <a:t>Nam. Where should she go?</a:t>
            </a:r>
            <a:endParaRPr lang="en-US" sz="2800" dirty="0">
              <a:solidFill>
                <a:prstClr val="white"/>
              </a:solidFill>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5" y="510058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6435571" y="5202784"/>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B. </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Trang</a:t>
            </a:r>
            <a:endParaRPr lang="en-US" sz="2800" dirty="0">
              <a:solidFill>
                <a:prstClr val="white"/>
              </a:solidFill>
              <a:ea typeface="Tahoma" panose="020B0604030504040204" pitchFamily="34" charset="0"/>
              <a:cs typeface="Tahoma" panose="020B0604030504040204" pitchFamily="34"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6060425"/>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C. </a:t>
            </a:r>
            <a:r>
              <a:rPr lang="en-US" sz="2800" dirty="0" smtClean="0">
                <a:solidFill>
                  <a:prstClr val="white"/>
                </a:solidFill>
                <a:ea typeface="Tahoma" panose="020B0604030504040204" pitchFamily="34" charset="0"/>
                <a:cs typeface="Tahoma" panose="020B0604030504040204" pitchFamily="34" charset="0"/>
              </a:rPr>
              <a:t>Ha Long Bay</a:t>
            </a:r>
            <a:endParaRPr lang="en-US" sz="28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7" y="5202784"/>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A.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Rong</a:t>
            </a:r>
            <a:r>
              <a:rPr lang="en-US" sz="2800" dirty="0" smtClean="0">
                <a:solidFill>
                  <a:prstClr val="white"/>
                </a:solidFill>
                <a:ea typeface="Tahoma" panose="020B0604030504040204" pitchFamily="34" charset="0"/>
                <a:cs typeface="Tahoma" panose="020B0604030504040204" pitchFamily="34" charset="0"/>
              </a:rPr>
              <a:t> Harbor</a:t>
            </a:r>
            <a:endParaRPr lang="en-US" sz="2800" dirty="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D. </a:t>
            </a:r>
            <a:r>
              <a:rPr lang="en-US" sz="2800" dirty="0" smtClean="0">
                <a:solidFill>
                  <a:prstClr val="white"/>
                </a:solidFill>
                <a:ea typeface="Tahoma" panose="020B0604030504040204" pitchFamily="34" charset="0"/>
                <a:cs typeface="Tahoma" panose="020B0604030504040204" pitchFamily="34" charset="0"/>
              </a:rPr>
              <a:t> Da </a:t>
            </a:r>
            <a:r>
              <a:rPr lang="en-US" sz="2800" dirty="0" err="1" smtClean="0">
                <a:solidFill>
                  <a:prstClr val="white"/>
                </a:solidFill>
                <a:ea typeface="Tahoma" panose="020B0604030504040204" pitchFamily="34" charset="0"/>
                <a:cs typeface="Tahoma" panose="020B0604030504040204" pitchFamily="34" charset="0"/>
              </a:rPr>
              <a:t>Lat</a:t>
            </a:r>
            <a:endParaRPr lang="en-US" sz="28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52673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543976"/>
            <a:ext cx="9383697" cy="1384995"/>
          </a:xfrm>
          <a:prstGeom prst="rect">
            <a:avLst/>
          </a:prstGeom>
          <a:noFill/>
        </p:spPr>
        <p:txBody>
          <a:bodyPr wrap="square" rtlCol="0">
            <a:spAutoFit/>
          </a:bodyPr>
          <a:lstStyle/>
          <a:p>
            <a:pPr>
              <a:defRPr/>
            </a:pPr>
            <a:r>
              <a:rPr lang="en-US" sz="2800" dirty="0">
                <a:solidFill>
                  <a:prstClr val="white"/>
                </a:solidFill>
              </a:rPr>
              <a:t>John is interested in history of Viet Nam. He wants to visit the place where President Ho Chi Minh left Viet Nam in </a:t>
            </a:r>
            <a:r>
              <a:rPr lang="en-US" sz="2800" dirty="0" smtClean="0">
                <a:solidFill>
                  <a:prstClr val="white"/>
                </a:solidFill>
              </a:rPr>
              <a:t>1911. Where should he go?</a:t>
            </a:r>
            <a:endParaRPr lang="en-US" sz="2800" dirty="0">
              <a:solidFill>
                <a:prstClr val="white"/>
              </a:solidFill>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04285" y="6063493"/>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C.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Rong</a:t>
            </a:r>
            <a:r>
              <a:rPr lang="en-US" sz="2800" dirty="0" smtClean="0">
                <a:solidFill>
                  <a:prstClr val="white"/>
                </a:solidFill>
                <a:ea typeface="Tahoma" panose="020B0604030504040204" pitchFamily="34" charset="0"/>
                <a:cs typeface="Tahoma" panose="020B0604030504040204" pitchFamily="34" charset="0"/>
              </a:rPr>
              <a:t> Harbor</a:t>
            </a:r>
            <a:endParaRPr lang="en-US" sz="2800" dirty="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2"/>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B. </a:t>
            </a:r>
            <a:r>
              <a:rPr lang="en-US" sz="2800" dirty="0" smtClean="0">
                <a:solidFill>
                  <a:prstClr val="white"/>
                </a:solidFill>
                <a:ea typeface="Tahoma" panose="020B0604030504040204" pitchFamily="34" charset="0"/>
                <a:cs typeface="Tahoma" panose="020B0604030504040204" pitchFamily="34" charset="0"/>
              </a:rPr>
              <a:t>Sa Pa</a:t>
            </a:r>
            <a:endParaRPr lang="en-US" sz="28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A. </a:t>
            </a:r>
            <a:r>
              <a:rPr lang="en-US" sz="2800" dirty="0" smtClean="0">
                <a:solidFill>
                  <a:prstClr val="white"/>
                </a:solidFill>
                <a:ea typeface="Tahoma" panose="020B0604030504040204" pitchFamily="34" charset="0"/>
                <a:cs typeface="Tahoma" panose="020B0604030504040204" pitchFamily="34" charset="0"/>
              </a:rPr>
              <a:t>Ha Long Bay</a:t>
            </a:r>
            <a:endParaRPr lang="en-US" sz="2800" dirty="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D. </a:t>
            </a:r>
            <a:r>
              <a:rPr lang="en-US" sz="2800" dirty="0" smtClean="0">
                <a:solidFill>
                  <a:prstClr val="white"/>
                </a:solidFill>
                <a:ea typeface="Tahoma" panose="020B0604030504040204" pitchFamily="34" charset="0"/>
                <a:cs typeface="Tahoma" panose="020B0604030504040204" pitchFamily="34" charset="0"/>
              </a:rPr>
              <a:t>Da </a:t>
            </a:r>
            <a:r>
              <a:rPr lang="en-US" sz="2800" dirty="0" err="1" smtClean="0">
                <a:solidFill>
                  <a:prstClr val="white"/>
                </a:solidFill>
                <a:ea typeface="Tahoma" panose="020B0604030504040204" pitchFamily="34" charset="0"/>
                <a:cs typeface="Tahoma" panose="020B0604030504040204" pitchFamily="34" charset="0"/>
              </a:rPr>
              <a:t>Lat</a:t>
            </a:r>
            <a:endParaRPr lang="en-US" sz="28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19204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573004"/>
            <a:ext cx="9383697" cy="1384995"/>
          </a:xfrm>
          <a:prstGeom prst="rect">
            <a:avLst/>
          </a:prstGeom>
          <a:noFill/>
        </p:spPr>
        <p:txBody>
          <a:bodyPr wrap="square" rtlCol="0">
            <a:spAutoFit/>
          </a:bodyPr>
          <a:lstStyle/>
          <a:p>
            <a:pPr>
              <a:defRPr/>
            </a:pPr>
            <a:r>
              <a:rPr lang="en-US" sz="2800" dirty="0">
                <a:solidFill>
                  <a:prstClr val="white"/>
                </a:solidFill>
              </a:rPr>
              <a:t>Joanne likes swimming and sunbathing. She has been to Viet Nam twice and she has visited </a:t>
            </a:r>
            <a:r>
              <a:rPr lang="en-US" sz="2800" dirty="0" err="1" smtClean="0">
                <a:solidFill>
                  <a:prstClr val="white"/>
                </a:solidFill>
              </a:rPr>
              <a:t>Nha</a:t>
            </a:r>
            <a:r>
              <a:rPr lang="en-US" sz="2800" dirty="0" smtClean="0">
                <a:solidFill>
                  <a:prstClr val="white"/>
                </a:solidFill>
              </a:rPr>
              <a:t> </a:t>
            </a:r>
            <a:r>
              <a:rPr lang="en-US" sz="2800" dirty="0" err="1" smtClean="0">
                <a:solidFill>
                  <a:prstClr val="white"/>
                </a:solidFill>
              </a:rPr>
              <a:t>Trang</a:t>
            </a:r>
            <a:r>
              <a:rPr lang="en-US" sz="2800" dirty="0" smtClean="0">
                <a:solidFill>
                  <a:prstClr val="white"/>
                </a:solidFill>
              </a:rPr>
              <a:t> already. Where should she go?</a:t>
            </a:r>
            <a:endParaRPr lang="en-US" sz="2800" dirty="0">
              <a:solidFill>
                <a:prstClr val="white"/>
              </a:solidFill>
            </a:endParaRPr>
          </a:p>
        </p:txBody>
      </p:sp>
      <p:sp>
        <p:nvSpPr>
          <p:cNvPr id="15" name="bang d">
            <a:extLst>
              <a:ext uri="{FF2B5EF4-FFF2-40B4-BE49-F238E27FC236}">
                <a16:creationId xmlns:a16="http://schemas.microsoft.com/office/drawing/2014/main" xmlns="" id="{D0E6AFB4-275F-4728-9A13-27E00F9EA3A2}"/>
              </a:ext>
            </a:extLst>
          </p:cNvPr>
          <p:cNvSpPr/>
          <p:nvPr/>
        </p:nvSpPr>
        <p:spPr>
          <a:xfrm flipH="1">
            <a:off x="6135895"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0"/>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prstClr val="white"/>
              </a:buClr>
              <a:buFont typeface="Wingdings" panose="05000000000000000000" pitchFamily="2" charset="2"/>
              <a:buChar char="w"/>
              <a:defRPr/>
            </a:pPr>
            <a:endParaRPr lang="en-US">
              <a:solidFill>
                <a:prstClr val="white"/>
              </a:solidFill>
            </a:endParaRPr>
          </a:p>
        </p:txBody>
      </p:sp>
      <p:sp>
        <p:nvSpPr>
          <p:cNvPr id="25" name="cau hoi d">
            <a:extLst>
              <a:ext uri="{FF2B5EF4-FFF2-40B4-BE49-F238E27FC236}">
                <a16:creationId xmlns:a16="http://schemas.microsoft.com/office/drawing/2014/main" xmlns="" id="{9897B1B9-EB78-41AF-AC33-1E8F7714B11F}"/>
              </a:ext>
            </a:extLst>
          </p:cNvPr>
          <p:cNvSpPr txBox="1"/>
          <p:nvPr/>
        </p:nvSpPr>
        <p:spPr>
          <a:xfrm>
            <a:off x="6435571" y="6060424"/>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D. </a:t>
            </a:r>
            <a:r>
              <a:rPr lang="en-US" sz="2800" dirty="0" smtClean="0">
                <a:solidFill>
                  <a:prstClr val="white"/>
                </a:solidFill>
                <a:ea typeface="Tahoma" panose="020B0604030504040204" pitchFamily="34" charset="0"/>
                <a:cs typeface="Tahoma" panose="020B0604030504040204" pitchFamily="34" charset="0"/>
              </a:rPr>
              <a:t>Ha Long Bay</a:t>
            </a:r>
            <a:endParaRPr lang="en-US" sz="2800" dirty="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1"/>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B. </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Rong</a:t>
            </a:r>
            <a:r>
              <a:rPr lang="en-US" sz="2800" dirty="0" smtClean="0">
                <a:solidFill>
                  <a:prstClr val="white"/>
                </a:solidFill>
                <a:ea typeface="Tahoma" panose="020B0604030504040204" pitchFamily="34" charset="0"/>
                <a:cs typeface="Tahoma" panose="020B0604030504040204" pitchFamily="34" charset="0"/>
              </a:rPr>
              <a:t> Harbor</a:t>
            </a:r>
            <a:endParaRPr lang="en-US" sz="28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c">
            <a:extLst>
              <a:ext uri="{FF2B5EF4-FFF2-40B4-BE49-F238E27FC236}">
                <a16:creationId xmlns:a16="http://schemas.microsoft.com/office/drawing/2014/main" xmlns="" id="{A6F11D1C-4D08-4BAF-9A3D-4AC673B9036B}"/>
              </a:ext>
            </a:extLst>
          </p:cNvPr>
          <p:cNvSpPr/>
          <p:nvPr/>
        </p:nvSpPr>
        <p:spPr>
          <a:xfrm flipH="1">
            <a:off x="806332" y="5958223"/>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A. </a:t>
            </a:r>
            <a:r>
              <a:rPr lang="en-US" sz="2800" dirty="0" smtClean="0">
                <a:solidFill>
                  <a:prstClr val="white"/>
                </a:solidFill>
                <a:ea typeface="Tahoma" panose="020B0604030504040204" pitchFamily="34" charset="0"/>
                <a:cs typeface="Tahoma" panose="020B0604030504040204" pitchFamily="34" charset="0"/>
              </a:rPr>
              <a:t>Da </a:t>
            </a:r>
            <a:r>
              <a:rPr lang="en-US" sz="2800" dirty="0" err="1" smtClean="0">
                <a:solidFill>
                  <a:prstClr val="white"/>
                </a:solidFill>
                <a:ea typeface="Tahoma" panose="020B0604030504040204" pitchFamily="34" charset="0"/>
                <a:cs typeface="Tahoma" panose="020B0604030504040204" pitchFamily="34" charset="0"/>
              </a:rPr>
              <a:t>Lat</a:t>
            </a:r>
            <a:endParaRPr lang="en-US" sz="2800" dirty="0">
              <a:solidFill>
                <a:prstClr val="white"/>
              </a:solidFill>
              <a:ea typeface="Tahoma" panose="020B0604030504040204" pitchFamily="34" charset="0"/>
              <a:cs typeface="Tahoma" panose="020B0604030504040204" pitchFamily="34" charset="0"/>
            </a:endParaRPr>
          </a:p>
        </p:txBody>
      </p:sp>
      <p:sp>
        <p:nvSpPr>
          <p:cNvPr id="34" name="cau hoi c">
            <a:extLst>
              <a:ext uri="{FF2B5EF4-FFF2-40B4-BE49-F238E27FC236}">
                <a16:creationId xmlns:a16="http://schemas.microsoft.com/office/drawing/2014/main" xmlns="" id="{42A746A3-96B8-42A5-8EFA-A104DB6B2F69}"/>
              </a:ext>
            </a:extLst>
          </p:cNvPr>
          <p:cNvSpPr txBox="1"/>
          <p:nvPr/>
        </p:nvSpPr>
        <p:spPr>
          <a:xfrm>
            <a:off x="1106008" y="6060424"/>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C. </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Trang</a:t>
            </a:r>
            <a:endParaRPr lang="en-US" sz="28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134869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543976"/>
            <a:ext cx="9383697" cy="1384995"/>
          </a:xfrm>
          <a:prstGeom prst="rect">
            <a:avLst/>
          </a:prstGeom>
          <a:noFill/>
        </p:spPr>
        <p:txBody>
          <a:bodyPr wrap="square" rtlCol="0">
            <a:spAutoFit/>
          </a:bodyPr>
          <a:lstStyle/>
          <a:p>
            <a:pPr>
              <a:defRPr/>
            </a:pPr>
            <a:r>
              <a:rPr lang="en-US" sz="2800" dirty="0">
                <a:solidFill>
                  <a:prstClr val="white"/>
                </a:solidFill>
              </a:rPr>
              <a:t>Donna is a florist. She has a flower shop in Los Angeles. She is thinking of importing flowers from Viet </a:t>
            </a:r>
            <a:r>
              <a:rPr lang="en-US" sz="2800" dirty="0" smtClean="0">
                <a:solidFill>
                  <a:prstClr val="white"/>
                </a:solidFill>
              </a:rPr>
              <a:t>Nam. Where should she go?</a:t>
            </a:r>
            <a:endParaRPr lang="en-US" sz="2800" dirty="0">
              <a:solidFill>
                <a:prstClr val="white"/>
              </a:solidFill>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9" y="596129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5"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1104285" y="6063493"/>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C. </a:t>
            </a:r>
            <a:r>
              <a:rPr lang="en-US" sz="2800" dirty="0" smtClean="0">
                <a:solidFill>
                  <a:prstClr val="white"/>
                </a:solidFill>
                <a:ea typeface="Tahoma" panose="020B0604030504040204" pitchFamily="34" charset="0"/>
                <a:cs typeface="Tahoma" panose="020B0604030504040204" pitchFamily="34" charset="0"/>
              </a:rPr>
              <a:t>Da </a:t>
            </a:r>
            <a:r>
              <a:rPr lang="en-US" sz="2800" dirty="0" err="1" smtClean="0">
                <a:solidFill>
                  <a:prstClr val="white"/>
                </a:solidFill>
                <a:ea typeface="Tahoma" panose="020B0604030504040204" pitchFamily="34" charset="0"/>
                <a:cs typeface="Tahoma" panose="020B0604030504040204" pitchFamily="34" charset="0"/>
              </a:rPr>
              <a:t>Lat</a:t>
            </a:r>
            <a:endParaRPr lang="en-US" sz="2800" dirty="0">
              <a:solidFill>
                <a:prstClr val="white"/>
              </a:solidFill>
              <a:ea typeface="Tahoma" panose="020B0604030504040204" pitchFamily="34" charset="0"/>
              <a:cs typeface="Tahoma" panose="020B0604030504040204" pitchFamily="34"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6435571" y="5197162"/>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B. </a:t>
            </a:r>
            <a:r>
              <a:rPr lang="en-US" sz="2800" dirty="0" smtClean="0">
                <a:solidFill>
                  <a:prstClr val="white"/>
                </a:solidFill>
                <a:ea typeface="Tahoma" panose="020B0604030504040204" pitchFamily="34" charset="0"/>
                <a:cs typeface="Tahoma" panose="020B0604030504040204" pitchFamily="34" charset="0"/>
              </a:rPr>
              <a:t>Sa Pa</a:t>
            </a:r>
            <a:endParaRPr lang="en-US" sz="2800" dirty="0">
              <a:solidFill>
                <a:prstClr val="white"/>
              </a:solidFill>
              <a:ea typeface="Tahoma" panose="020B0604030504040204" pitchFamily="34" charset="0"/>
              <a:cs typeface="Tahoma" panose="020B0604030504040204" pitchFamily="34"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2" y="5094961"/>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1106008" y="5197162"/>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A. </a:t>
            </a:r>
            <a:r>
              <a:rPr lang="en-US" sz="2800" dirty="0" err="1" smtClean="0">
                <a:solidFill>
                  <a:prstClr val="white"/>
                </a:solidFill>
                <a:ea typeface="Tahoma" panose="020B0604030504040204" pitchFamily="34" charset="0"/>
                <a:cs typeface="Tahoma" panose="020B0604030504040204" pitchFamily="34" charset="0"/>
              </a:rPr>
              <a:t>Nha</a:t>
            </a:r>
            <a:r>
              <a:rPr lang="en-US" sz="2800" dirty="0" smtClean="0">
                <a:solidFill>
                  <a:prstClr val="white"/>
                </a:solidFill>
                <a:ea typeface="Tahoma" panose="020B0604030504040204" pitchFamily="34" charset="0"/>
                <a:cs typeface="Tahoma" panose="020B0604030504040204" pitchFamily="34" charset="0"/>
              </a:rPr>
              <a:t> </a:t>
            </a:r>
            <a:r>
              <a:rPr lang="en-US" sz="2800" dirty="0" err="1" smtClean="0">
                <a:solidFill>
                  <a:prstClr val="white"/>
                </a:solidFill>
                <a:ea typeface="Tahoma" panose="020B0604030504040204" pitchFamily="34" charset="0"/>
                <a:cs typeface="Tahoma" panose="020B0604030504040204" pitchFamily="34" charset="0"/>
              </a:rPr>
              <a:t>Trang</a:t>
            </a:r>
            <a:endParaRPr lang="en-US" sz="2800" dirty="0">
              <a:solidFill>
                <a:prstClr val="white"/>
              </a:solidFill>
              <a:ea typeface="Tahoma" panose="020B0604030504040204" pitchFamily="34" charset="0"/>
              <a:cs typeface="Tahoma" panose="020B0604030504040204" pitchFamily="34"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60425"/>
            <a:ext cx="4650419" cy="523220"/>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800" dirty="0">
                <a:solidFill>
                  <a:srgbClr val="FFC000"/>
                </a:solidFill>
                <a:ea typeface="Tahoma" panose="020B0604030504040204" pitchFamily="34" charset="0"/>
                <a:cs typeface="Tahoma" panose="020B0604030504040204" pitchFamily="34" charset="0"/>
              </a:rPr>
              <a:t>D. </a:t>
            </a:r>
            <a:r>
              <a:rPr lang="en-US" sz="2800" dirty="0" smtClean="0">
                <a:solidFill>
                  <a:prstClr val="white"/>
                </a:solidFill>
                <a:ea typeface="Tahoma" panose="020B0604030504040204" pitchFamily="34" charset="0"/>
                <a:cs typeface="Tahoma" panose="020B0604030504040204" pitchFamily="34" charset="0"/>
              </a:rPr>
              <a:t>Ha Long Bay</a:t>
            </a:r>
            <a:endParaRPr lang="en-US" sz="2800" dirty="0">
              <a:solidFill>
                <a:prstClr val="white"/>
              </a:solidFill>
              <a:ea typeface="Tahoma" panose="020B0604030504040204" pitchFamily="34" charset="0"/>
              <a:cs typeface="Tahoma" panose="020B0604030504040204" pitchFamily="34"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1"/>
            <a:ext cx="487363" cy="487363"/>
          </a:xfrm>
          <a:prstGeom prst="rect">
            <a:avLst/>
          </a:prstGeom>
        </p:spPr>
      </p:pic>
    </p:spTree>
    <p:extLst>
      <p:ext uri="{BB962C8B-B14F-4D97-AF65-F5344CB8AC3E}">
        <p14:creationId xmlns:p14="http://schemas.microsoft.com/office/powerpoint/2010/main" val="387696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174" name="Group 278"/>
          <p:cNvGraphicFramePr>
            <a:graphicFrameLocks noGrp="1"/>
          </p:cNvGraphicFramePr>
          <p:nvPr>
            <p:ph/>
            <p:extLst>
              <p:ext uri="{D42A27DB-BD31-4B8C-83A1-F6EECF244321}">
                <p14:modId xmlns:p14="http://schemas.microsoft.com/office/powerpoint/2010/main" val="3639666774"/>
              </p:ext>
            </p:extLst>
          </p:nvPr>
        </p:nvGraphicFramePr>
        <p:xfrm>
          <a:off x="101601" y="28463"/>
          <a:ext cx="11988800" cy="6930412"/>
        </p:xfrm>
        <a:graphic>
          <a:graphicData uri="http://schemas.openxmlformats.org/drawingml/2006/table">
            <a:tbl>
              <a:tblPr/>
              <a:tblGrid>
                <a:gridCol w="7097485"/>
                <a:gridCol w="972457"/>
                <a:gridCol w="740228"/>
                <a:gridCol w="580572"/>
                <a:gridCol w="1204686"/>
                <a:gridCol w="1393372"/>
              </a:tblGrid>
              <a:tr h="4270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3975" marR="0" lvl="0" indent="-53975"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cs typeface="Times New Roman" pitchFamily="18" charset="0"/>
                        </a:rPr>
                        <a:t>Nha</a:t>
                      </a:r>
                      <a:r>
                        <a:rPr kumimoji="0" lang="en-US" sz="1800" b="1" i="0" u="none" strike="noStrike" cap="none" normalizeH="0" baseline="0" dirty="0" smtClean="0">
                          <a:ln>
                            <a:noFill/>
                          </a:ln>
                          <a:solidFill>
                            <a:schemeClr val="tx1"/>
                          </a:solidFill>
                          <a:effectLst/>
                          <a:latin typeface="Arial" charset="0"/>
                          <a:cs typeface="Times New Roman" pitchFamily="18" charset="0"/>
                        </a:rPr>
                        <a:t> </a:t>
                      </a:r>
                      <a:r>
                        <a:rPr kumimoji="0" lang="en-US" sz="1800" b="1" i="0" u="none" strike="noStrike" cap="none" normalizeH="0" baseline="0" dirty="0" err="1" smtClean="0">
                          <a:ln>
                            <a:noFill/>
                          </a:ln>
                          <a:solidFill>
                            <a:schemeClr val="tx1"/>
                          </a:solidFill>
                          <a:effectLst/>
                          <a:latin typeface="Arial" charset="0"/>
                          <a:cs typeface="Times New Roman" pitchFamily="18" charset="0"/>
                        </a:rPr>
                        <a:t>Trang</a:t>
                      </a:r>
                      <a:endParaRPr kumimoji="0" lang="en-US" sz="1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charset="0"/>
                          <a:cs typeface="Times New Roman" pitchFamily="18" charset="0"/>
                        </a:rPr>
                        <a:t>Da </a:t>
                      </a:r>
                      <a:r>
                        <a:rPr kumimoji="0" lang="en-US" sz="1800" b="1" i="0" u="none" strike="noStrike" cap="none" normalizeH="0" baseline="0" dirty="0" err="1" smtClean="0">
                          <a:ln>
                            <a:noFill/>
                          </a:ln>
                          <a:solidFill>
                            <a:schemeClr val="tx1"/>
                          </a:solidFill>
                          <a:effectLst/>
                          <a:latin typeface="Arial" charset="0"/>
                          <a:cs typeface="Times New Roman" pitchFamily="18" charset="0"/>
                        </a:rPr>
                        <a:t>Lat</a:t>
                      </a:r>
                      <a:endParaRPr kumimoji="0" lang="en-US" sz="1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Sa pa</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Arial" charset="0"/>
                          <a:cs typeface="Times New Roman" pitchFamily="18" charset="0"/>
                        </a:rPr>
                        <a:t>Ha Long Bay</a:t>
                      </a:r>
                      <a:endParaRPr kumimoji="0" lang="en-US" sz="1800" b="0" i="0" u="none" strike="noStrike" cap="none" normalizeH="0" baseline="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err="1" smtClean="0">
                          <a:ln>
                            <a:noFill/>
                          </a:ln>
                          <a:solidFill>
                            <a:schemeClr val="tx1"/>
                          </a:solidFill>
                          <a:effectLst/>
                          <a:latin typeface="Arial" charset="0"/>
                          <a:cs typeface="Times New Roman" pitchFamily="18" charset="0"/>
                        </a:rPr>
                        <a:t>Nha</a:t>
                      </a:r>
                      <a:r>
                        <a:rPr kumimoji="0" lang="en-US" sz="1800" b="1" i="0" u="none" strike="noStrike" cap="none" normalizeH="0" baseline="0" dirty="0" smtClean="0">
                          <a:ln>
                            <a:noFill/>
                          </a:ln>
                          <a:solidFill>
                            <a:schemeClr val="tx1"/>
                          </a:solidFill>
                          <a:effectLst/>
                          <a:latin typeface="Arial" charset="0"/>
                          <a:cs typeface="Times New Roman" pitchFamily="18" charset="0"/>
                        </a:rPr>
                        <a:t> </a:t>
                      </a:r>
                      <a:r>
                        <a:rPr kumimoji="0" lang="en-US" sz="1800" b="1" i="0" u="none" strike="noStrike" cap="none" normalizeH="0" baseline="0" dirty="0" err="1" smtClean="0">
                          <a:ln>
                            <a:noFill/>
                          </a:ln>
                          <a:solidFill>
                            <a:schemeClr val="tx1"/>
                          </a:solidFill>
                          <a:effectLst/>
                          <a:latin typeface="Arial" charset="0"/>
                          <a:cs typeface="Times New Roman" pitchFamily="18" charset="0"/>
                        </a:rPr>
                        <a:t>Rong</a:t>
                      </a:r>
                      <a:r>
                        <a:rPr kumimoji="0" lang="en-US" sz="1800" b="1" i="0" u="none" strike="noStrike" cap="none" normalizeH="0" baseline="0" dirty="0" smtClean="0">
                          <a:ln>
                            <a:noFill/>
                          </a:ln>
                          <a:solidFill>
                            <a:schemeClr val="tx1"/>
                          </a:solidFill>
                          <a:effectLst/>
                          <a:latin typeface="Arial" charset="0"/>
                          <a:cs typeface="Times New Roman" pitchFamily="18" charset="0"/>
                        </a:rPr>
                        <a:t> Harbor</a:t>
                      </a:r>
                      <a:endParaRPr kumimoji="0" lang="en-US" sz="18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9740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Arial" charset="0"/>
                          <a:cs typeface="Times New Roman" pitchFamily="18" charset="0"/>
                        </a:rPr>
                        <a:t>a, Andrew studies tribes around the world. He likes mountain-climbing.</a:t>
                      </a:r>
                      <a:endParaRPr kumimoji="0" lang="en-US" sz="25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348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Arial" charset="0"/>
                          <a:cs typeface="Times New Roman" pitchFamily="18" charset="0"/>
                        </a:rPr>
                        <a:t>b, Mary loves Viet Nam and she wants to travel by train to see as much of the country as possible. She also wants to visit an oceanic institute in Viet Nam.</a:t>
                      </a:r>
                      <a:endParaRPr kumimoji="0" lang="en-US" sz="25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35024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Arial" charset="0"/>
                          <a:cs typeface="Times New Roman" pitchFamily="18" charset="0"/>
                        </a:rPr>
                        <a:t>c, John is interested in history of Viet Nam. He wants to visit the place where President Ho Chi Minh left Viet Nam in 1911.</a:t>
                      </a:r>
                      <a:endParaRPr kumimoji="0" lang="en-US" sz="25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5885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Arial" charset="0"/>
                          <a:cs typeface="Times New Roman" pitchFamily="18" charset="0"/>
                        </a:rPr>
                        <a:t>d, Joanne likes swimming and sunbathing. She has been to Viet Nam twice and she has visited </a:t>
                      </a:r>
                      <a:r>
                        <a:rPr kumimoji="0" lang="en-US" sz="2500" b="0" i="0" u="none" strike="noStrike" cap="none" normalizeH="0" baseline="0" dirty="0" err="1" smtClean="0">
                          <a:ln>
                            <a:noFill/>
                          </a:ln>
                          <a:solidFill>
                            <a:schemeClr val="tx1"/>
                          </a:solidFill>
                          <a:effectLst/>
                          <a:latin typeface="Arial" charset="0"/>
                          <a:cs typeface="Times New Roman" pitchFamily="18" charset="0"/>
                        </a:rPr>
                        <a:t>Nha</a:t>
                      </a:r>
                      <a:r>
                        <a:rPr kumimoji="0" lang="en-US" sz="2500" b="0" i="0" u="none" strike="noStrike" cap="none" normalizeH="0" baseline="0" dirty="0" smtClean="0">
                          <a:ln>
                            <a:noFill/>
                          </a:ln>
                          <a:solidFill>
                            <a:schemeClr val="tx1"/>
                          </a:solidFill>
                          <a:effectLst/>
                          <a:latin typeface="Arial" charset="0"/>
                          <a:cs typeface="Times New Roman" pitchFamily="18" charset="0"/>
                        </a:rPr>
                        <a:t> </a:t>
                      </a:r>
                      <a:r>
                        <a:rPr kumimoji="0" lang="en-US" sz="2500" b="0" i="0" u="none" strike="noStrike" cap="none" normalizeH="0" baseline="0" dirty="0" err="1" smtClean="0">
                          <a:ln>
                            <a:noFill/>
                          </a:ln>
                          <a:solidFill>
                            <a:schemeClr val="tx1"/>
                          </a:solidFill>
                          <a:effectLst/>
                          <a:latin typeface="Arial" charset="0"/>
                          <a:cs typeface="Times New Roman" pitchFamily="18" charset="0"/>
                        </a:rPr>
                        <a:t>Trang</a:t>
                      </a:r>
                      <a:r>
                        <a:rPr kumimoji="0" lang="en-US" sz="2500" b="0" i="0" u="none" strike="noStrike" cap="none" normalizeH="0" baseline="0" dirty="0" smtClean="0">
                          <a:ln>
                            <a:noFill/>
                          </a:ln>
                          <a:solidFill>
                            <a:schemeClr val="tx1"/>
                          </a:solidFill>
                          <a:effectLst/>
                          <a:latin typeface="Arial" charset="0"/>
                          <a:cs typeface="Times New Roman" pitchFamily="18" charset="0"/>
                        </a:rPr>
                        <a:t> already.</a:t>
                      </a:r>
                      <a:endParaRPr kumimoji="0" lang="en-US" sz="25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36764">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0" i="0" u="none" strike="noStrike" cap="none" normalizeH="0" baseline="0" dirty="0" smtClean="0">
                          <a:ln>
                            <a:noFill/>
                          </a:ln>
                          <a:solidFill>
                            <a:schemeClr val="tx1"/>
                          </a:solidFill>
                          <a:effectLst/>
                          <a:latin typeface="Arial" charset="0"/>
                          <a:cs typeface="Times New Roman" pitchFamily="18" charset="0"/>
                        </a:rPr>
                        <a:t>e, Donna is a florist. She has a flower shop in Los Angeles. She is thinking of importing flowers from Viet Nam.</a:t>
                      </a:r>
                      <a:endParaRPr kumimoji="0" lang="en-US" sz="2500" b="0" i="0" u="none" strike="noStrike" cap="none" normalizeH="0" baseline="0" dirty="0" smtClean="0">
                        <a:ln>
                          <a:noFill/>
                        </a:ln>
                        <a:solidFill>
                          <a:schemeClr val="tx1"/>
                        </a:solidFill>
                        <a:effectLst/>
                        <a:latin typeface="Arial" charset="0"/>
                      </a:endParaRPr>
                    </a:p>
                  </a:txBody>
                  <a:tcPr marL="121920" marR="12192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vi-VN" sz="2000" b="0" i="0" u="none" strike="noStrike" cap="none" normalizeH="0" baseline="0" smtClean="0">
                        <a:ln>
                          <a:noFill/>
                        </a:ln>
                        <a:solidFill>
                          <a:schemeClr val="tx1"/>
                        </a:solidFill>
                        <a:effectLst/>
                        <a:latin typeface=".VnTime" pitchFamily="34" charset="0"/>
                        <a:cs typeface="Times New Roman" pitchFamily="18" charset="0"/>
                        <a:sym typeface="Wingdings" pitchFamily="2" charset="2"/>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000" b="0" i="0" u="none" strike="noStrike" cap="none" normalizeH="0" baseline="0" dirty="0" smtClean="0">
                        <a:ln>
                          <a:noFill/>
                        </a:ln>
                        <a:solidFill>
                          <a:schemeClr val="tx1"/>
                        </a:solidFill>
                        <a:effectLst/>
                        <a:latin typeface="Arial" charset="0"/>
                      </a:endParaRPr>
                    </a:p>
                  </a:txBody>
                  <a:tcPr marL="121920" marR="12192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20538" name="Text Box 280"/>
          <p:cNvSpPr txBox="1">
            <a:spLocks noChangeArrowheads="1"/>
          </p:cNvSpPr>
          <p:nvPr/>
        </p:nvSpPr>
        <p:spPr bwMode="auto">
          <a:xfrm>
            <a:off x="7367210" y="1887991"/>
            <a:ext cx="7577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3200" b="1" dirty="0">
                <a:solidFill>
                  <a:srgbClr val="990000"/>
                </a:solidFill>
                <a:sym typeface="Wingdings" pitchFamily="2" charset="2"/>
              </a:rPr>
              <a:t></a:t>
            </a:r>
          </a:p>
        </p:txBody>
      </p:sp>
      <p:sp>
        <p:nvSpPr>
          <p:cNvPr id="81179" name="Text Box 283"/>
          <p:cNvSpPr txBox="1">
            <a:spLocks noChangeArrowheads="1"/>
          </p:cNvSpPr>
          <p:nvPr/>
        </p:nvSpPr>
        <p:spPr bwMode="auto">
          <a:xfrm>
            <a:off x="9013372" y="849087"/>
            <a:ext cx="7577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3200" b="1" dirty="0">
                <a:solidFill>
                  <a:srgbClr val="990000"/>
                </a:solidFill>
                <a:sym typeface="Wingdings" pitchFamily="2" charset="2"/>
              </a:rPr>
              <a:t></a:t>
            </a:r>
          </a:p>
        </p:txBody>
      </p:sp>
      <p:sp>
        <p:nvSpPr>
          <p:cNvPr id="81180" name="Text Box 284"/>
          <p:cNvSpPr txBox="1">
            <a:spLocks noChangeArrowheads="1"/>
          </p:cNvSpPr>
          <p:nvPr/>
        </p:nvSpPr>
        <p:spPr bwMode="auto">
          <a:xfrm>
            <a:off x="10948309" y="3534229"/>
            <a:ext cx="7577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3200" b="1" dirty="0">
                <a:solidFill>
                  <a:srgbClr val="990000"/>
                </a:solidFill>
                <a:sym typeface="Wingdings" pitchFamily="2" charset="2"/>
              </a:rPr>
              <a:t></a:t>
            </a:r>
          </a:p>
        </p:txBody>
      </p:sp>
      <p:sp>
        <p:nvSpPr>
          <p:cNvPr id="81181" name="Text Box 285"/>
          <p:cNvSpPr txBox="1">
            <a:spLocks noChangeArrowheads="1"/>
          </p:cNvSpPr>
          <p:nvPr/>
        </p:nvSpPr>
        <p:spPr bwMode="auto">
          <a:xfrm>
            <a:off x="9771139" y="4687547"/>
            <a:ext cx="7577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3200" b="1" dirty="0">
                <a:solidFill>
                  <a:srgbClr val="990000"/>
                </a:solidFill>
                <a:sym typeface="Wingdings" pitchFamily="2" charset="2"/>
              </a:rPr>
              <a:t></a:t>
            </a:r>
          </a:p>
        </p:txBody>
      </p:sp>
      <p:sp>
        <p:nvSpPr>
          <p:cNvPr id="81182" name="Text Box 286"/>
          <p:cNvSpPr txBox="1">
            <a:spLocks noChangeArrowheads="1"/>
          </p:cNvSpPr>
          <p:nvPr/>
        </p:nvSpPr>
        <p:spPr bwMode="auto">
          <a:xfrm>
            <a:off x="8255605" y="5960838"/>
            <a:ext cx="75776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ct val="50000"/>
              </a:spcBef>
            </a:pPr>
            <a:r>
              <a:rPr lang="en-US" sz="3200" b="1" dirty="0">
                <a:solidFill>
                  <a:srgbClr val="990000"/>
                </a:solidFill>
                <a:sym typeface="Wingdings" pitchFamily="2" charset="2"/>
              </a:rPr>
              <a:t></a:t>
            </a:r>
          </a:p>
        </p:txBody>
      </p:sp>
    </p:spTree>
    <p:extLst>
      <p:ext uri="{BB962C8B-B14F-4D97-AF65-F5344CB8AC3E}">
        <p14:creationId xmlns:p14="http://schemas.microsoft.com/office/powerpoint/2010/main" val="13031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1179"/>
                                        </p:tgtEl>
                                        <p:attrNameLst>
                                          <p:attrName>style.visibility</p:attrName>
                                        </p:attrNameLst>
                                      </p:cBhvr>
                                      <p:to>
                                        <p:strVal val="visible"/>
                                      </p:to>
                                    </p:set>
                                    <p:animEffect transition="in" filter="barn(inVertical)">
                                      <p:cBhvr>
                                        <p:cTn id="7" dur="500"/>
                                        <p:tgtEl>
                                          <p:spTgt spid="8117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538"/>
                                        </p:tgtEl>
                                        <p:attrNameLst>
                                          <p:attrName>style.visibility</p:attrName>
                                        </p:attrNameLst>
                                      </p:cBhvr>
                                      <p:to>
                                        <p:strVal val="visible"/>
                                      </p:to>
                                    </p:set>
                                    <p:animEffect transition="in" filter="barn(inVertical)">
                                      <p:cBhvr>
                                        <p:cTn id="12" dur="500"/>
                                        <p:tgtEl>
                                          <p:spTgt spid="2053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1180"/>
                                        </p:tgtEl>
                                        <p:attrNameLst>
                                          <p:attrName>style.visibility</p:attrName>
                                        </p:attrNameLst>
                                      </p:cBhvr>
                                      <p:to>
                                        <p:strVal val="visible"/>
                                      </p:to>
                                    </p:set>
                                    <p:animEffect transition="in" filter="barn(inVertical)">
                                      <p:cBhvr>
                                        <p:cTn id="17" dur="500"/>
                                        <p:tgtEl>
                                          <p:spTgt spid="8118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1181"/>
                                        </p:tgtEl>
                                        <p:attrNameLst>
                                          <p:attrName>style.visibility</p:attrName>
                                        </p:attrNameLst>
                                      </p:cBhvr>
                                      <p:to>
                                        <p:strVal val="visible"/>
                                      </p:to>
                                    </p:set>
                                    <p:animEffect transition="in" filter="barn(inVertical)">
                                      <p:cBhvr>
                                        <p:cTn id="22" dur="500"/>
                                        <p:tgtEl>
                                          <p:spTgt spid="8118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1182"/>
                                        </p:tgtEl>
                                        <p:attrNameLst>
                                          <p:attrName>style.visibility</p:attrName>
                                        </p:attrNameLst>
                                      </p:cBhvr>
                                      <p:to>
                                        <p:strVal val="visible"/>
                                      </p:to>
                                    </p:set>
                                    <p:animEffect transition="in" filter="barn(inVertical)">
                                      <p:cBhvr>
                                        <p:cTn id="27" dur="500"/>
                                        <p:tgtEl>
                                          <p:spTgt spid="811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38" grpId="0"/>
      <p:bldP spid="81179" grpId="0"/>
      <p:bldP spid="81180" grpId="0"/>
      <p:bldP spid="81181" grpId="0"/>
      <p:bldP spid="8118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936"/>
            <a:ext cx="12192000" cy="6858000"/>
          </a:xfr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1201" y="199488"/>
            <a:ext cx="6115485" cy="2471141"/>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631" y="67949"/>
            <a:ext cx="4804655" cy="26026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1084" y="3715657"/>
            <a:ext cx="5215602" cy="2975240"/>
          </a:xfrm>
          <a:prstGeom prst="rect">
            <a:avLst/>
          </a:prstGeom>
        </p:spPr>
      </p:pic>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313" y="3715656"/>
            <a:ext cx="6241143" cy="2911655"/>
          </a:xfrm>
          <a:prstGeom prst="rect">
            <a:avLst/>
          </a:prstGeom>
        </p:spPr>
      </p:pic>
      <p:sp>
        <p:nvSpPr>
          <p:cNvPr id="21" name="TextBox 20"/>
          <p:cNvSpPr txBox="1"/>
          <p:nvPr/>
        </p:nvSpPr>
        <p:spPr>
          <a:xfrm>
            <a:off x="10180676" y="5942622"/>
            <a:ext cx="150332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Sa Pa</a:t>
            </a:r>
            <a:endParaRPr lang="en-US" sz="3600" b="1" dirty="0">
              <a:solidFill>
                <a:srgbClr val="FF0000"/>
              </a:solidFill>
              <a:effectLst>
                <a:outerShdw blurRad="38100" dist="38100" dir="2700000" algn="tl">
                  <a:srgbClr val="000000">
                    <a:alpha val="43137"/>
                  </a:srgbClr>
                </a:outerShdw>
              </a:effectLst>
            </a:endParaRPr>
          </a:p>
        </p:txBody>
      </p:sp>
      <p:sp>
        <p:nvSpPr>
          <p:cNvPr id="22" name="TextBox 21"/>
          <p:cNvSpPr txBox="1"/>
          <p:nvPr/>
        </p:nvSpPr>
        <p:spPr>
          <a:xfrm>
            <a:off x="9495421" y="1890854"/>
            <a:ext cx="2188578" cy="646331"/>
          </a:xfrm>
          <a:prstGeom prst="rect">
            <a:avLst/>
          </a:prstGeom>
          <a:solidFill>
            <a:schemeClr val="bg1">
              <a:alpha val="65000"/>
            </a:schemeClr>
          </a:solidFill>
          <a:ln>
            <a:solidFill>
              <a:schemeClr val="bg1"/>
            </a:solidFill>
          </a:ln>
        </p:spPr>
        <p:txBody>
          <a:bodyPr wrap="square" rtlCol="0">
            <a:spAutoFit/>
          </a:bodyPr>
          <a:lstStyle/>
          <a:p>
            <a:r>
              <a:rPr lang="en-US" sz="3600" b="1" dirty="0" err="1" smtClean="0">
                <a:solidFill>
                  <a:srgbClr val="FF0000"/>
                </a:solidFill>
                <a:effectLst>
                  <a:outerShdw blurRad="38100" dist="38100" dir="2700000" algn="tl">
                    <a:srgbClr val="000000">
                      <a:alpha val="43137"/>
                    </a:srgbClr>
                  </a:outerShdw>
                </a:effectLst>
              </a:rPr>
              <a:t>Nha</a:t>
            </a:r>
            <a:r>
              <a:rPr lang="en-US" sz="3600" b="1" dirty="0" smtClean="0">
                <a:solidFill>
                  <a:srgbClr val="FF0000"/>
                </a:solidFill>
                <a:effectLst>
                  <a:outerShdw blurRad="38100" dist="38100" dir="2700000" algn="tl">
                    <a:srgbClr val="000000">
                      <a:alpha val="43137"/>
                    </a:srgbClr>
                  </a:outerShdw>
                </a:effectLst>
              </a:rPr>
              <a:t> </a:t>
            </a:r>
            <a:r>
              <a:rPr lang="en-US" sz="3600" b="1" dirty="0" err="1" smtClean="0">
                <a:solidFill>
                  <a:srgbClr val="FF0000"/>
                </a:solidFill>
                <a:effectLst>
                  <a:outerShdw blurRad="38100" dist="38100" dir="2700000" algn="tl">
                    <a:srgbClr val="000000">
                      <a:alpha val="43137"/>
                    </a:srgbClr>
                  </a:outerShdw>
                </a:effectLst>
              </a:rPr>
              <a:t>Trang</a:t>
            </a:r>
            <a:endParaRPr lang="en-US" sz="3600" b="1" dirty="0">
              <a:solidFill>
                <a:srgbClr val="FF0000"/>
              </a:solidFill>
              <a:effectLst>
                <a:outerShdw blurRad="38100" dist="38100" dir="2700000" algn="tl">
                  <a:srgbClr val="000000">
                    <a:alpha val="43137"/>
                  </a:srgbClr>
                </a:outerShdw>
              </a:effectLst>
            </a:endParaRPr>
          </a:p>
        </p:txBody>
      </p:sp>
      <p:sp>
        <p:nvSpPr>
          <p:cNvPr id="23" name="TextBox 22"/>
          <p:cNvSpPr txBox="1"/>
          <p:nvPr/>
        </p:nvSpPr>
        <p:spPr>
          <a:xfrm>
            <a:off x="769260" y="2024298"/>
            <a:ext cx="150332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Da </a:t>
            </a:r>
            <a:r>
              <a:rPr lang="en-US" sz="3600" b="1" dirty="0" err="1" smtClean="0">
                <a:solidFill>
                  <a:srgbClr val="FF0000"/>
                </a:solidFill>
                <a:effectLst>
                  <a:outerShdw blurRad="38100" dist="38100" dir="2700000" algn="tl">
                    <a:srgbClr val="000000">
                      <a:alpha val="43137"/>
                    </a:srgbClr>
                  </a:outerShdw>
                </a:effectLst>
              </a:rPr>
              <a:t>Lat</a:t>
            </a:r>
            <a:endParaRPr lang="en-US" sz="3600" b="1" dirty="0">
              <a:solidFill>
                <a:srgbClr val="FF0000"/>
              </a:solidFill>
              <a:effectLst>
                <a:outerShdw blurRad="38100" dist="38100" dir="2700000" algn="tl">
                  <a:srgbClr val="000000">
                    <a:alpha val="43137"/>
                  </a:srgbClr>
                </a:outerShdw>
              </a:effectLst>
            </a:endParaRPr>
          </a:p>
        </p:txBody>
      </p:sp>
      <p:sp>
        <p:nvSpPr>
          <p:cNvPr id="24" name="TextBox 23"/>
          <p:cNvSpPr txBox="1"/>
          <p:nvPr/>
        </p:nvSpPr>
        <p:spPr>
          <a:xfrm>
            <a:off x="492390" y="5912498"/>
            <a:ext cx="2947493" cy="646331"/>
          </a:xfrm>
          <a:prstGeom prst="rect">
            <a:avLst/>
          </a:prstGeom>
          <a:solidFill>
            <a:schemeClr val="bg1">
              <a:alpha val="65000"/>
            </a:schemeClr>
          </a:solidFill>
          <a:ln>
            <a:solidFill>
              <a:schemeClr val="bg1"/>
            </a:solidFill>
          </a:ln>
        </p:spPr>
        <p:txBody>
          <a:bodyPr wrap="square" rtlCol="0">
            <a:spAutoFit/>
          </a:bodyPr>
          <a:lstStyle/>
          <a:p>
            <a:r>
              <a:rPr lang="en-US" sz="3600" b="1" dirty="0" smtClean="0">
                <a:solidFill>
                  <a:srgbClr val="FF0000"/>
                </a:solidFill>
                <a:effectLst>
                  <a:outerShdw blurRad="38100" dist="38100" dir="2700000" algn="tl">
                    <a:srgbClr val="000000">
                      <a:alpha val="43137"/>
                    </a:srgbClr>
                  </a:outerShdw>
                </a:effectLst>
              </a:rPr>
              <a:t>Ha Long bay</a:t>
            </a:r>
            <a:endParaRPr lang="en-US" sz="36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339975" y="3023160"/>
            <a:ext cx="11605283" cy="523220"/>
          </a:xfrm>
          <a:prstGeom prst="rect">
            <a:avLst/>
          </a:prstGeom>
        </p:spPr>
        <p:txBody>
          <a:bodyPr wrap="square">
            <a:spAutoFit/>
          </a:bodyPr>
          <a:lstStyle/>
          <a:p>
            <a:pPr eaLnBrk="0" hangingPunct="0">
              <a:spcBef>
                <a:spcPct val="50000"/>
              </a:spcBef>
            </a:pPr>
            <a:r>
              <a:rPr lang="en-US" sz="2800" b="1" dirty="0">
                <a:solidFill>
                  <a:srgbClr val="FF0000"/>
                </a:solidFill>
                <a:effectLst>
                  <a:outerShdw blurRad="38100" dist="38100" dir="2700000" algn="tl">
                    <a:srgbClr val="C0C0C0"/>
                  </a:outerShdw>
                </a:effectLst>
                <a:latin typeface="Tahoma" pitchFamily="34" charset="0"/>
              </a:rPr>
              <a:t>Which place do you like to visit this summer </a:t>
            </a:r>
            <a:r>
              <a:rPr lang="en-US" sz="2800" b="1" dirty="0" smtClean="0">
                <a:solidFill>
                  <a:srgbClr val="FF0000"/>
                </a:solidFill>
                <a:effectLst>
                  <a:outerShdw blurRad="38100" dist="38100" dir="2700000" algn="tl">
                    <a:srgbClr val="C0C0C0"/>
                  </a:outerShdw>
                </a:effectLst>
                <a:latin typeface="Tahoma" pitchFamily="34" charset="0"/>
              </a:rPr>
              <a:t>vacation? Why</a:t>
            </a:r>
            <a:r>
              <a:rPr lang="en-US" sz="2800" b="1" dirty="0">
                <a:solidFill>
                  <a:srgbClr val="FF0000"/>
                </a:solidFill>
                <a:effectLst>
                  <a:outerShdw blurRad="38100" dist="38100" dir="2700000" algn="tl">
                    <a:srgbClr val="C0C0C0"/>
                  </a:outerShdw>
                </a:effectLst>
                <a:latin typeface="Tahoma" pitchFamily="34" charset="0"/>
              </a:rPr>
              <a:t>?</a:t>
            </a:r>
          </a:p>
        </p:txBody>
      </p:sp>
    </p:spTree>
    <p:extLst>
      <p:ext uri="{BB962C8B-B14F-4D97-AF65-F5344CB8AC3E}">
        <p14:creationId xmlns:p14="http://schemas.microsoft.com/office/powerpoint/2010/main" val="3595315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723520" y="776001"/>
            <a:ext cx="9437966" cy="4247317"/>
          </a:xfrm>
          <a:prstGeom prst="rect">
            <a:avLst/>
          </a:prstGeom>
          <a:noFill/>
        </p:spPr>
        <p:txBody>
          <a:bodyPr wrap="square" rtlCol="0">
            <a:spAutoFit/>
          </a:bodyPr>
          <a:lstStyle/>
          <a:p>
            <a:pPr lvl="0"/>
            <a:r>
              <a:rPr lang="en-US" sz="5400" b="1" dirty="0" smtClean="0">
                <a:solidFill>
                  <a:srgbClr val="7030A0"/>
                </a:solidFill>
                <a:latin typeface="Times New Roman" pitchFamily="18" charset="0"/>
                <a:cs typeface="Times New Roman" pitchFamily="18" charset="0"/>
              </a:rPr>
              <a:t>                  Homework</a:t>
            </a:r>
            <a:endParaRPr lang="en-US" sz="5400" dirty="0">
              <a:solidFill>
                <a:schemeClr val="accent2">
                  <a:lumMod val="50000"/>
                </a:schemeClr>
              </a:solidFill>
              <a:latin typeface="Times New Roman" pitchFamily="18" charset="0"/>
              <a:cs typeface="Times New Roman" pitchFamily="18" charset="0"/>
            </a:endParaRPr>
          </a:p>
          <a:p>
            <a:pPr marL="457200" lvl="0" indent="-457200">
              <a:lnSpc>
                <a:spcPct val="150000"/>
              </a:lnSpc>
              <a:buFontTx/>
              <a:buChar char="-"/>
            </a:pPr>
            <a:r>
              <a:rPr lang="en-US" sz="3600" b="1" dirty="0" smtClean="0">
                <a:latin typeface="Times New Roman" pitchFamily="18" charset="0"/>
                <a:cs typeface="Times New Roman" pitchFamily="18" charset="0"/>
              </a:rPr>
              <a:t>Learn by heart </a:t>
            </a:r>
            <a:r>
              <a:rPr lang="en-US" sz="3600" b="1" dirty="0">
                <a:latin typeface="Times New Roman" pitchFamily="18" charset="0"/>
                <a:cs typeface="Times New Roman" pitchFamily="18" charset="0"/>
              </a:rPr>
              <a:t>the new words </a:t>
            </a:r>
            <a:r>
              <a:rPr lang="en-US" sz="3600" b="1" dirty="0" smtClean="0">
                <a:latin typeface="Times New Roman" pitchFamily="18" charset="0"/>
                <a:cs typeface="Times New Roman" pitchFamily="18" charset="0"/>
              </a:rPr>
              <a:t>and make sentences with them.</a:t>
            </a:r>
          </a:p>
          <a:p>
            <a:pPr marL="457200" lvl="0" indent="-457200">
              <a:lnSpc>
                <a:spcPct val="150000"/>
              </a:lnSpc>
              <a:buFontTx/>
              <a:buChar char="-"/>
            </a:pPr>
            <a:r>
              <a:rPr lang="en-US" sz="3600" b="1" dirty="0" smtClean="0">
                <a:latin typeface="Times New Roman" pitchFamily="18" charset="0"/>
                <a:cs typeface="Times New Roman" pitchFamily="18" charset="0"/>
              </a:rPr>
              <a:t>Do exercises in the workbook.</a:t>
            </a:r>
            <a:endParaRPr lang="en-US" sz="3600" b="1" dirty="0">
              <a:latin typeface="Times New Roman" pitchFamily="18" charset="0"/>
              <a:cs typeface="Times New Roman" pitchFamily="18" charset="0"/>
            </a:endParaRPr>
          </a:p>
          <a:p>
            <a:pPr marL="457200" lvl="0" indent="-457200">
              <a:lnSpc>
                <a:spcPct val="150000"/>
              </a:lnSpc>
              <a:buFontTx/>
              <a:buChar char="-"/>
            </a:pPr>
            <a:r>
              <a:rPr lang="en-US" sz="3600" b="1" dirty="0" smtClean="0">
                <a:latin typeface="Times New Roman" pitchFamily="18" charset="0"/>
                <a:cs typeface="Times New Roman" pitchFamily="18" charset="0"/>
              </a:rPr>
              <a:t>Prepare for </a:t>
            </a:r>
            <a:r>
              <a:rPr lang="en-US" sz="3600" b="1" dirty="0">
                <a:latin typeface="Times New Roman" pitchFamily="18" charset="0"/>
                <a:cs typeface="Times New Roman" pitchFamily="18" charset="0"/>
              </a:rPr>
              <a:t>the next </a:t>
            </a:r>
            <a:r>
              <a:rPr lang="en-US" sz="3600" b="1" dirty="0" smtClean="0">
                <a:latin typeface="Times New Roman" pitchFamily="18" charset="0"/>
                <a:cs typeface="Times New Roman" pitchFamily="18" charset="0"/>
              </a:rPr>
              <a:t>lesson</a:t>
            </a:r>
            <a:r>
              <a:rPr lang="en-US" sz="3600" b="1" dirty="0">
                <a:latin typeface="Times New Roman" pitchFamily="18" charset="0"/>
                <a:cs typeface="Times New Roman" pitchFamily="18" charset="0"/>
              </a:rPr>
              <a:t>.</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8377334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TextBox 4"/>
          <p:cNvSpPr txBox="1"/>
          <p:nvPr/>
        </p:nvSpPr>
        <p:spPr>
          <a:xfrm>
            <a:off x="2270974" y="3020603"/>
            <a:ext cx="9021140" cy="815608"/>
          </a:xfrm>
          <a:prstGeom prst="rect">
            <a:avLst/>
          </a:prstGeom>
          <a:noFill/>
        </p:spPr>
        <p:txBody>
          <a:bodyPr wrap="square" rtlCol="0">
            <a:spAutoFit/>
          </a:bodyPr>
          <a:lstStyle/>
          <a:p>
            <a:pPr algn="ctr"/>
            <a:r>
              <a:rPr lang="en-US" sz="4700" b="1" smtClean="0">
                <a:effectLst>
                  <a:outerShdw blurRad="38100" dist="38100" dir="2700000" algn="tl">
                    <a:srgbClr val="000000">
                      <a:alpha val="43137"/>
                    </a:srgbClr>
                  </a:outerShdw>
                </a:effectLst>
                <a:latin typeface="Cooper Black" panose="0208090404030B020404" pitchFamily="18" charset="0"/>
              </a:rPr>
              <a:t>Thanks </a:t>
            </a:r>
            <a:r>
              <a:rPr lang="en-US" sz="4700" b="1" dirty="0" smtClean="0">
                <a:effectLst>
                  <a:outerShdw blurRad="38100" dist="38100" dir="2700000" algn="tl">
                    <a:srgbClr val="000000">
                      <a:alpha val="43137"/>
                    </a:srgbClr>
                  </a:outerShdw>
                </a:effectLst>
                <a:latin typeface="Cooper Black" panose="0208090404030B020404" pitchFamily="18" charset="0"/>
              </a:rPr>
              <a:t>for your attention!</a:t>
            </a:r>
            <a:endParaRPr lang="en-US" sz="4700" b="1" dirty="0">
              <a:effectLst>
                <a:outerShdw blurRad="38100" dist="38100" dir="2700000" algn="tl">
                  <a:srgbClr val="000000">
                    <a:alpha val="43137"/>
                  </a:srgbClr>
                </a:outerShdw>
              </a:effectLst>
              <a:latin typeface="Cooper Black" panose="0208090404030B020404" pitchFamily="18" charset="0"/>
            </a:endParaRPr>
          </a:p>
        </p:txBody>
      </p:sp>
    </p:spTree>
    <p:extLst>
      <p:ext uri="{BB962C8B-B14F-4D97-AF65-F5344CB8AC3E}">
        <p14:creationId xmlns:p14="http://schemas.microsoft.com/office/powerpoint/2010/main" val="34155155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by="(-#ppt_w*2)" calcmode="lin" valueType="num">
                                      <p:cBhvr rctx="PPT">
                                        <p:cTn id="7" dur="500" autoRev="1" fill="hold">
                                          <p:stCondLst>
                                            <p:cond delay="0"/>
                                          </p:stCondLst>
                                        </p:cTn>
                                        <p:tgtEl>
                                          <p:spTgt spid="5"/>
                                        </p:tgtEl>
                                        <p:attrNameLst>
                                          <p:attrName>ppt_w</p:attrName>
                                        </p:attrNameLst>
                                      </p:cBhvr>
                                    </p:anim>
                                    <p:anim by="(#ppt_w*0.50)" calcmode="lin" valueType="num">
                                      <p:cBhvr>
                                        <p:cTn id="8" dur="500" decel="50000" autoRev="1" fill="hold">
                                          <p:stCondLst>
                                            <p:cond delay="0"/>
                                          </p:stCondLst>
                                        </p:cTn>
                                        <p:tgtEl>
                                          <p:spTgt spid="5"/>
                                        </p:tgtEl>
                                        <p:attrNameLst>
                                          <p:attrName>ppt_x</p:attrName>
                                        </p:attrNameLst>
                                      </p:cBhvr>
                                    </p:anim>
                                    <p:anim from="(-#ppt_h/2)" to="(#ppt_y)" calcmode="lin" valueType="num">
                                      <p:cBhvr>
                                        <p:cTn id="9" dur="1000" fill="hold">
                                          <p:stCondLst>
                                            <p:cond delay="0"/>
                                          </p:stCondLst>
                                        </p:cTn>
                                        <p:tgtEl>
                                          <p:spTgt spid="5"/>
                                        </p:tgtEl>
                                        <p:attrNameLst>
                                          <p:attrName>ppt_y</p:attrName>
                                        </p:attrNameLst>
                                      </p:cBhvr>
                                    </p:anim>
                                    <p:animRot by="21600000">
                                      <p:cBhvr>
                                        <p:cTn id="10" dur="1000"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5 </a:t>
            </a: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candies </a:t>
            </a: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Action Button: Forward or Next 1">
            <a:hlinkClick r:id="rId16" action="ppaction://hlinksldjump" highlightClick="1"/>
          </p:cNvPr>
          <p:cNvSpPr/>
          <p:nvPr/>
        </p:nvSpPr>
        <p:spPr>
          <a:xfrm>
            <a:off x="11764867" y="6476641"/>
            <a:ext cx="427133" cy="38135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33411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mark  9</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Action Button: Forward or Next 1">
            <a:hlinkClick r:id="rId16" action="ppaction://hlinksldjump" highlightClick="1"/>
          </p:cNvPr>
          <p:cNvSpPr/>
          <p:nvPr/>
        </p:nvSpPr>
        <p:spPr>
          <a:xfrm>
            <a:off x="11553371" y="6430108"/>
            <a:ext cx="522515" cy="4278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7343887"/>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a big clap hand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Action Button: Forward or Next 1">
            <a:hlinkClick r:id="rId16" action="ppaction://hlinksldjump" highlightClick="1"/>
          </p:cNvPr>
          <p:cNvSpPr/>
          <p:nvPr/>
        </p:nvSpPr>
        <p:spPr>
          <a:xfrm>
            <a:off x="11742006" y="6430108"/>
            <a:ext cx="449994" cy="4278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4995955"/>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4" name="Picture 43">
            <a:extLst>
              <a:ext uri="{FF2B5EF4-FFF2-40B4-BE49-F238E27FC236}">
                <a16:creationId xmlns="" xmlns:a16="http://schemas.microsoft.com/office/drawing/2014/main" id="{808B5389-96DF-4FAF-96B3-8993C7E567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3082" y="-50426"/>
            <a:ext cx="1941429" cy="1856600"/>
          </a:xfrm>
          <a:prstGeom prst="rect">
            <a:avLst/>
          </a:prstGeom>
        </p:spPr>
      </p:pic>
      <p:pic>
        <p:nvPicPr>
          <p:cNvPr id="5" name="Picture 4">
            <a:extLst>
              <a:ext uri="{FF2B5EF4-FFF2-40B4-BE49-F238E27FC236}">
                <a16:creationId xmlns="" xmlns:a16="http://schemas.microsoft.com/office/drawing/2014/main" id="{123805F6-EA77-4D51-9744-9F37A57F23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 xmlns:a16="http://schemas.microsoft.com/office/drawing/2014/main" id="{18B3DB36-0CAB-4CD0-BE48-595E0CADE4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dirty="0">
                <a:solidFill>
                  <a:prstClr val="black"/>
                </a:solidFill>
                <a:latin typeface="Tahoma" panose="020B0604030504040204" pitchFamily="34" charset="0"/>
                <a:ea typeface="Tahoma" panose="020B0604030504040204" pitchFamily="34" charset="0"/>
                <a:cs typeface="Tahoma" panose="020B0604030504040204" pitchFamily="34" charset="0"/>
              </a:rPr>
              <a:t>You are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given a beautiful flower </a:t>
            </a:r>
            <a:endParaRPr lang="en-US"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32">
            <a:extLst>
              <a:ext uri="{FF2B5EF4-FFF2-40B4-BE49-F238E27FC236}">
                <a16:creationId xmlns="" xmlns:a16="http://schemas.microsoft.com/office/drawing/2014/main" id="{8A1AF95E-ACBD-46E9-8F43-1F6D65A0D221}"/>
              </a:ext>
            </a:extLst>
          </p:cNvPr>
          <p:cNvSpPr/>
          <p:nvPr/>
        </p:nvSpPr>
        <p:spPr>
          <a:xfrm rot="5600923">
            <a:off x="2831325" y="4994112"/>
            <a:ext cx="2438330" cy="250979"/>
          </a:xfrm>
          <a:prstGeom prst="rect">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1" name="Arrow: Pentagon 30">
            <a:hlinkClick r:id="rId9" action="ppaction://hlinksldjump"/>
            <a:extLst>
              <a:ext uri="{FF2B5EF4-FFF2-40B4-BE49-F238E27FC236}">
                <a16:creationId xmlns=""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8"/>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prstClr val="white"/>
                </a:solidFill>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 xmlns:a16="http://schemas.microsoft.com/office/drawing/2014/main" id="{AD4177A1-A88F-4280-9343-2E28544658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74240" y="5457466"/>
            <a:ext cx="952500" cy="1019175"/>
          </a:xfrm>
          <a:prstGeom prst="rect">
            <a:avLst/>
          </a:prstGeom>
        </p:spPr>
      </p:pic>
      <p:sp>
        <p:nvSpPr>
          <p:cNvPr id="36" name="Flowchart: Summing Junction 35">
            <a:extLst>
              <a:ext uri="{FF2B5EF4-FFF2-40B4-BE49-F238E27FC236}">
                <a16:creationId xmlns="" xmlns:a16="http://schemas.microsoft.com/office/drawing/2014/main" id="{9A9D8C94-FF71-4542-A1F8-47F84D77E78E}"/>
              </a:ext>
            </a:extLst>
          </p:cNvPr>
          <p:cNvSpPr/>
          <p:nvPr/>
        </p:nvSpPr>
        <p:spPr>
          <a:xfrm>
            <a:off x="4025900" y="419432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pic>
        <p:nvPicPr>
          <p:cNvPr id="38" name="Picture 37">
            <a:extLst>
              <a:ext uri="{FF2B5EF4-FFF2-40B4-BE49-F238E27FC236}">
                <a16:creationId xmlns="" xmlns:a16="http://schemas.microsoft.com/office/drawing/2014/main" id="{52D227BA-4253-4222-A515-03444C57CB2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02668" y="5154122"/>
            <a:ext cx="1164057" cy="1275986"/>
          </a:xfrm>
          <a:prstGeom prst="rect">
            <a:avLst/>
          </a:prstGeom>
        </p:spPr>
      </p:pic>
      <p:pic>
        <p:nvPicPr>
          <p:cNvPr id="45" name="Picture 44">
            <a:extLst>
              <a:ext uri="{FF2B5EF4-FFF2-40B4-BE49-F238E27FC236}">
                <a16:creationId xmlns="" xmlns:a16="http://schemas.microsoft.com/office/drawing/2014/main" id="{7ADCD335-3FE0-4DF0-AEE0-F01FB02593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972260"/>
            <a:ext cx="1164057" cy="1275986"/>
          </a:xfrm>
          <a:prstGeom prst="rect">
            <a:avLst/>
          </a:prstGeom>
        </p:spPr>
      </p:pic>
      <p:pic>
        <p:nvPicPr>
          <p:cNvPr id="49" name="Picture 48">
            <a:extLst>
              <a:ext uri="{FF2B5EF4-FFF2-40B4-BE49-F238E27FC236}">
                <a16:creationId xmlns="" xmlns:a16="http://schemas.microsoft.com/office/drawing/2014/main" id="{431D4799-01BE-422D-9BB8-792204DC8F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009346" y="3437713"/>
            <a:ext cx="777978" cy="768642"/>
          </a:xfrm>
          <a:prstGeom prst="rect">
            <a:avLst/>
          </a:prstGeom>
        </p:spPr>
      </p:pic>
      <p:pic>
        <p:nvPicPr>
          <p:cNvPr id="51" name="Picture 50">
            <a:extLst>
              <a:ext uri="{FF2B5EF4-FFF2-40B4-BE49-F238E27FC236}">
                <a16:creationId xmlns="" xmlns:a16="http://schemas.microsoft.com/office/drawing/2014/main" id="{CE2D8554-4EA9-4489-87EE-9EE8BCAD80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4557894" y="3664879"/>
            <a:ext cx="880161" cy="843194"/>
          </a:xfrm>
          <a:prstGeom prst="rect">
            <a:avLst/>
          </a:prstGeom>
        </p:spPr>
      </p:pic>
      <p:pic>
        <p:nvPicPr>
          <p:cNvPr id="53" name="Picture 52">
            <a:extLst>
              <a:ext uri="{FF2B5EF4-FFF2-40B4-BE49-F238E27FC236}">
                <a16:creationId xmlns="" xmlns:a16="http://schemas.microsoft.com/office/drawing/2014/main" id="{642873B8-CC7C-4CCD-B555-E79C2046F99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 xmlns:a16="http://schemas.microsoft.com/office/drawing/2014/main" id="{BF1CB1F2-B380-48F5-8964-31095DE91B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Action Button: Forward or Next 1">
            <a:hlinkClick r:id="rId16" action="ppaction://hlinksldjump" highlightClick="1"/>
          </p:cNvPr>
          <p:cNvSpPr/>
          <p:nvPr/>
        </p:nvSpPr>
        <p:spPr>
          <a:xfrm>
            <a:off x="11742006" y="6430108"/>
            <a:ext cx="449994" cy="42789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2645303"/>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7"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66667E-6 -3.7037E-6 L -1.66667E-6 -0.22476 " pathEditMode="relative" rAng="0" ptsTypes="AA">
                                      <p:cBhvr>
                                        <p:cTn id="6" dur="2000" fill="hold"/>
                                        <p:tgtEl>
                                          <p:spTgt spid="7"/>
                                        </p:tgtEl>
                                        <p:attrNameLst>
                                          <p:attrName>ppt_x</p:attrName>
                                          <p:attrName>ppt_y</p:attrName>
                                        </p:attrNameLst>
                                      </p:cBhvr>
                                      <p:rCtr x="0" y="-11250"/>
                                    </p:animMotion>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7" fill="hold">
                            <p:stCondLst>
                              <p:cond delay="2000"/>
                            </p:stCondLst>
                            <p:childTnLst>
                              <p:par>
                                <p:cTn id="8" presetID="22" presetClass="entr" presetSubtype="4" fill="hold" grpId="0"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subTnLst>
                                    <p:audio>
                                      <p:cMediaNode>
                                        <p:cTn display="0" masterRel="sameClick">
                                          <p:stCondLst>
                                            <p:cond evt="begin" delay="0">
                                              <p:tn val="8"/>
                                            </p:cond>
                                          </p:stCondLst>
                                          <p:endCondLst>
                                            <p:cond evt="onStopAudio" delay="0">
                                              <p:tgtEl>
                                                <p:sldTgt/>
                                              </p:tgtEl>
                                            </p:cond>
                                          </p:endCondLst>
                                        </p:cTn>
                                        <p:tgtEl>
                                          <p:sndTgt r:embed="rId3" name="applause.wav"/>
                                        </p:tgtEl>
                                      </p:cMediaNode>
                                    </p:audio>
                                  </p:subTnLst>
                                </p:cTn>
                              </p:par>
                              <p:par>
                                <p:cTn id="11" presetID="10" presetClass="entr" presetSubtype="0" fill="hold" nodeType="withEffect">
                                  <p:stCondLst>
                                    <p:cond delay="0"/>
                                  </p:stCondLst>
                                  <p:childTnLst>
                                    <p:set>
                                      <p:cBhvr>
                                        <p:cTn id="12" dur="1" fill="hold">
                                          <p:stCondLst>
                                            <p:cond delay="0"/>
                                          </p:stCondLst>
                                        </p:cTn>
                                        <p:tgtEl>
                                          <p:spTgt spid="53"/>
                                        </p:tgtEl>
                                        <p:attrNameLst>
                                          <p:attrName>style.visibility</p:attrName>
                                        </p:attrNameLst>
                                      </p:cBhvr>
                                      <p:to>
                                        <p:strVal val="visible"/>
                                      </p:to>
                                    </p:set>
                                    <p:animEffect transition="in" filter="fade">
                                      <p:cBhvr>
                                        <p:cTn id="13" dur="500"/>
                                        <p:tgtEl>
                                          <p:spTgt spid="53"/>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par>
                          <p:cTn id="17" fill="hold">
                            <p:stCondLst>
                              <p:cond delay="2500"/>
                            </p:stCondLst>
                            <p:childTnLst>
                              <p:par>
                                <p:cTn id="18" presetID="32" presetClass="emph" presetSubtype="0" repeatCount="indefinite" fill="hold" grpId="1" nodeType="afterEffect">
                                  <p:stCondLst>
                                    <p:cond delay="0"/>
                                  </p:stCondLst>
                                  <p:childTnLst>
                                    <p:animRot by="120000">
                                      <p:cBhvr>
                                        <p:cTn id="19" dur="100" fill="hold">
                                          <p:stCondLst>
                                            <p:cond delay="0"/>
                                          </p:stCondLst>
                                        </p:cTn>
                                        <p:tgtEl>
                                          <p:spTgt spid="9"/>
                                        </p:tgtEl>
                                        <p:attrNameLst>
                                          <p:attrName>r</p:attrName>
                                        </p:attrNameLst>
                                      </p:cBhvr>
                                    </p:animRot>
                                    <p:animRot by="-240000">
                                      <p:cBhvr>
                                        <p:cTn id="20" dur="200" fill="hold">
                                          <p:stCondLst>
                                            <p:cond delay="200"/>
                                          </p:stCondLst>
                                        </p:cTn>
                                        <p:tgtEl>
                                          <p:spTgt spid="9"/>
                                        </p:tgtEl>
                                        <p:attrNameLst>
                                          <p:attrName>r</p:attrName>
                                        </p:attrNameLst>
                                      </p:cBhvr>
                                    </p:animRot>
                                    <p:animRot by="240000">
                                      <p:cBhvr>
                                        <p:cTn id="21" dur="200" fill="hold">
                                          <p:stCondLst>
                                            <p:cond delay="400"/>
                                          </p:stCondLst>
                                        </p:cTn>
                                        <p:tgtEl>
                                          <p:spTgt spid="9"/>
                                        </p:tgtEl>
                                        <p:attrNameLst>
                                          <p:attrName>r</p:attrName>
                                        </p:attrNameLst>
                                      </p:cBhvr>
                                    </p:animRot>
                                    <p:animRot by="-240000">
                                      <p:cBhvr>
                                        <p:cTn id="22" dur="200" fill="hold">
                                          <p:stCondLst>
                                            <p:cond delay="600"/>
                                          </p:stCondLst>
                                        </p:cTn>
                                        <p:tgtEl>
                                          <p:spTgt spid="9"/>
                                        </p:tgtEl>
                                        <p:attrNameLst>
                                          <p:attrName>r</p:attrName>
                                        </p:attrNameLst>
                                      </p:cBhvr>
                                    </p:animRot>
                                    <p:animRot by="120000">
                                      <p:cBhvr>
                                        <p:cTn id="23"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1221" y="199488"/>
            <a:ext cx="5473521" cy="2905125"/>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221" y="3508375"/>
            <a:ext cx="5473521" cy="3064053"/>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9094" y="3508375"/>
            <a:ext cx="5954870" cy="3064053"/>
          </a:xfrm>
          <a:prstGeom prst="rect">
            <a:avLst/>
          </a:prstGeom>
        </p:spPr>
      </p:pic>
      <p:sp>
        <p:nvSpPr>
          <p:cNvPr id="14" name="TextBox 13"/>
          <p:cNvSpPr txBox="1"/>
          <p:nvPr/>
        </p:nvSpPr>
        <p:spPr>
          <a:xfrm>
            <a:off x="780916" y="799038"/>
            <a:ext cx="5022761" cy="1200329"/>
          </a:xfrm>
          <a:prstGeom prst="rect">
            <a:avLst/>
          </a:prstGeom>
          <a:noFill/>
        </p:spPr>
        <p:txBody>
          <a:bodyPr wrap="square" rtlCol="0">
            <a:spAutoFit/>
          </a:bodyPr>
          <a:lstStyle/>
          <a:p>
            <a:r>
              <a:rPr lang="en-US" sz="7200" b="1" dirty="0" err="1" smtClean="0">
                <a:solidFill>
                  <a:srgbClr val="002060"/>
                </a:solidFill>
                <a:effectLst>
                  <a:outerShdw blurRad="38100" dist="38100" dir="2700000" algn="tl">
                    <a:srgbClr val="000000">
                      <a:alpha val="43137"/>
                    </a:srgbClr>
                  </a:outerShdw>
                </a:effectLst>
              </a:rPr>
              <a:t>Nha</a:t>
            </a:r>
            <a:r>
              <a:rPr lang="en-US" sz="7200" b="1" dirty="0" smtClean="0">
                <a:solidFill>
                  <a:srgbClr val="002060"/>
                </a:solidFill>
                <a:effectLst>
                  <a:outerShdw blurRad="38100" dist="38100" dir="2700000" algn="tl">
                    <a:srgbClr val="000000">
                      <a:alpha val="43137"/>
                    </a:srgbClr>
                  </a:outerShdw>
                </a:effectLst>
              </a:rPr>
              <a:t> </a:t>
            </a:r>
            <a:r>
              <a:rPr lang="en-US" sz="7200" b="1" dirty="0" err="1" smtClean="0">
                <a:solidFill>
                  <a:srgbClr val="002060"/>
                </a:solidFill>
                <a:effectLst>
                  <a:outerShdw blurRad="38100" dist="38100" dir="2700000" algn="tl">
                    <a:srgbClr val="000000">
                      <a:alpha val="43137"/>
                    </a:srgbClr>
                  </a:outerShdw>
                </a:effectLst>
              </a:rPr>
              <a:t>Trang</a:t>
            </a:r>
            <a:endParaRPr lang="en-US" sz="7200" b="1" dirty="0">
              <a:solidFill>
                <a:srgbClr val="002060"/>
              </a:solidFill>
              <a:effectLst>
                <a:outerShdw blurRad="38100" dist="38100" dir="2700000" algn="tl">
                  <a:srgbClr val="000000">
                    <a:alpha val="43137"/>
                  </a:srgbClr>
                </a:outerShdw>
              </a:effectLst>
            </a:endParaRPr>
          </a:p>
        </p:txBody>
      </p:sp>
      <p:sp>
        <p:nvSpPr>
          <p:cNvPr id="3" name="Action Button: Forward or Next 2">
            <a:hlinkClick r:id="rId6" action="ppaction://hlinksldjump" highlightClick="1"/>
          </p:cNvPr>
          <p:cNvSpPr/>
          <p:nvPr/>
        </p:nvSpPr>
        <p:spPr>
          <a:xfrm>
            <a:off x="11713029" y="6572428"/>
            <a:ext cx="478971" cy="285572"/>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3293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down)">
                                      <p:cBhvr>
                                        <p:cTn id="28" dur="580">
                                          <p:stCondLst>
                                            <p:cond delay="0"/>
                                          </p:stCondLst>
                                        </p:cTn>
                                        <p:tgtEl>
                                          <p:spTgt spid="14"/>
                                        </p:tgtEl>
                                      </p:cBhvr>
                                    </p:animEffect>
                                    <p:anim calcmode="lin" valueType="num">
                                      <p:cBhvr>
                                        <p:cTn id="2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34" dur="26">
                                          <p:stCondLst>
                                            <p:cond delay="650"/>
                                          </p:stCondLst>
                                        </p:cTn>
                                        <p:tgtEl>
                                          <p:spTgt spid="14"/>
                                        </p:tgtEl>
                                      </p:cBhvr>
                                      <p:to x="100000" y="60000"/>
                                    </p:animScale>
                                    <p:animScale>
                                      <p:cBhvr>
                                        <p:cTn id="35" dur="166" decel="50000">
                                          <p:stCondLst>
                                            <p:cond delay="676"/>
                                          </p:stCondLst>
                                        </p:cTn>
                                        <p:tgtEl>
                                          <p:spTgt spid="14"/>
                                        </p:tgtEl>
                                      </p:cBhvr>
                                      <p:to x="100000" y="100000"/>
                                    </p:animScale>
                                    <p:animScale>
                                      <p:cBhvr>
                                        <p:cTn id="36" dur="26">
                                          <p:stCondLst>
                                            <p:cond delay="1312"/>
                                          </p:stCondLst>
                                        </p:cTn>
                                        <p:tgtEl>
                                          <p:spTgt spid="14"/>
                                        </p:tgtEl>
                                      </p:cBhvr>
                                      <p:to x="100000" y="80000"/>
                                    </p:animScale>
                                    <p:animScale>
                                      <p:cBhvr>
                                        <p:cTn id="37" dur="166" decel="50000">
                                          <p:stCondLst>
                                            <p:cond delay="1338"/>
                                          </p:stCondLst>
                                        </p:cTn>
                                        <p:tgtEl>
                                          <p:spTgt spid="14"/>
                                        </p:tgtEl>
                                      </p:cBhvr>
                                      <p:to x="100000" y="100000"/>
                                    </p:animScale>
                                    <p:animScale>
                                      <p:cBhvr>
                                        <p:cTn id="38" dur="26">
                                          <p:stCondLst>
                                            <p:cond delay="1642"/>
                                          </p:stCondLst>
                                        </p:cTn>
                                        <p:tgtEl>
                                          <p:spTgt spid="14"/>
                                        </p:tgtEl>
                                      </p:cBhvr>
                                      <p:to x="100000" y="90000"/>
                                    </p:animScale>
                                    <p:animScale>
                                      <p:cBhvr>
                                        <p:cTn id="39" dur="166" decel="50000">
                                          <p:stCondLst>
                                            <p:cond delay="1668"/>
                                          </p:stCondLst>
                                        </p:cTn>
                                        <p:tgtEl>
                                          <p:spTgt spid="14"/>
                                        </p:tgtEl>
                                      </p:cBhvr>
                                      <p:to x="100000" y="100000"/>
                                    </p:animScale>
                                    <p:animScale>
                                      <p:cBhvr>
                                        <p:cTn id="40" dur="26">
                                          <p:stCondLst>
                                            <p:cond delay="1808"/>
                                          </p:stCondLst>
                                        </p:cTn>
                                        <p:tgtEl>
                                          <p:spTgt spid="14"/>
                                        </p:tgtEl>
                                      </p:cBhvr>
                                      <p:to x="100000" y="95000"/>
                                    </p:animScale>
                                    <p:animScale>
                                      <p:cBhvr>
                                        <p:cTn id="41"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79583" cy="32841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570668"/>
            <a:ext cx="5679583" cy="316820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8676" y="3570668"/>
            <a:ext cx="6234090" cy="3168202"/>
          </a:xfrm>
          <a:prstGeom prst="rect">
            <a:avLst/>
          </a:prstGeom>
        </p:spPr>
      </p:pic>
      <p:sp>
        <p:nvSpPr>
          <p:cNvPr id="8" name="TextBox 7"/>
          <p:cNvSpPr txBox="1"/>
          <p:nvPr/>
        </p:nvSpPr>
        <p:spPr>
          <a:xfrm>
            <a:off x="7433793" y="1141557"/>
            <a:ext cx="3451538" cy="923330"/>
          </a:xfrm>
          <a:prstGeom prst="rect">
            <a:avLst/>
          </a:prstGeom>
          <a:noFill/>
        </p:spPr>
        <p:txBody>
          <a:bodyPr wrap="square" rtlCol="0">
            <a:spAutoFit/>
          </a:bodyPr>
          <a:lstStyle/>
          <a:p>
            <a:r>
              <a:rPr lang="en-US" sz="5400" b="1" dirty="0" smtClean="0">
                <a:solidFill>
                  <a:srgbClr val="7030A0"/>
                </a:solidFill>
                <a:effectLst>
                  <a:outerShdw blurRad="38100" dist="38100" dir="2700000" algn="tl">
                    <a:srgbClr val="000000">
                      <a:alpha val="43137"/>
                    </a:srgbClr>
                  </a:outerShdw>
                </a:effectLst>
                <a:latin typeface="Arial Black" panose="020B0A04020102020204" pitchFamily="34" charset="0"/>
              </a:rPr>
              <a:t>Da </a:t>
            </a:r>
            <a:r>
              <a:rPr lang="en-US" sz="5400" b="1" dirty="0" err="1" smtClean="0">
                <a:solidFill>
                  <a:srgbClr val="7030A0"/>
                </a:solidFill>
                <a:effectLst>
                  <a:outerShdw blurRad="38100" dist="38100" dir="2700000" algn="tl">
                    <a:srgbClr val="000000">
                      <a:alpha val="43137"/>
                    </a:srgbClr>
                  </a:outerShdw>
                </a:effectLst>
                <a:latin typeface="Arial Black" panose="020B0A04020102020204" pitchFamily="34" charset="0"/>
              </a:rPr>
              <a:t>Lat</a:t>
            </a:r>
            <a:endParaRPr lang="en-US" sz="5400" b="1" dirty="0">
              <a:solidFill>
                <a:srgbClr val="7030A0"/>
              </a:solidFill>
              <a:effectLst>
                <a:outerShdw blurRad="38100" dist="38100" dir="2700000" algn="tl">
                  <a:srgbClr val="000000">
                    <a:alpha val="43137"/>
                  </a:srgbClr>
                </a:outerShdw>
              </a:effectLst>
              <a:latin typeface="Arial Black" panose="020B0A04020102020204" pitchFamily="34" charset="0"/>
            </a:endParaRPr>
          </a:p>
        </p:txBody>
      </p:sp>
      <p:sp>
        <p:nvSpPr>
          <p:cNvPr id="3" name="Action Button: Forward or Next 2">
            <a:hlinkClick r:id="rId6" action="ppaction://hlinksldjump" highlightClick="1"/>
          </p:cNvPr>
          <p:cNvSpPr/>
          <p:nvPr/>
        </p:nvSpPr>
        <p:spPr>
          <a:xfrm>
            <a:off x="11669486" y="6270171"/>
            <a:ext cx="553280" cy="468699"/>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565272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par>
                          <p:cTn id="21" fill="hold">
                            <p:stCondLst>
                              <p:cond delay="2000"/>
                            </p:stCondLst>
                            <p:childTnLst>
                              <p:par>
                                <p:cTn id="22" presetID="1"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ppt_x"/>
                                          </p:val>
                                        </p:tav>
                                        <p:tav tm="100000">
                                          <p:val>
                                            <p:strVal val="#ppt_x"/>
                                          </p:val>
                                        </p:tav>
                                      </p:tavLst>
                                    </p:anim>
                                    <p:anim calcmode="lin" valueType="num">
                                      <p:cBhvr additive="base">
                                        <p:cTn id="3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3379</TotalTime>
  <Words>888</Words>
  <Application>Microsoft Office PowerPoint</Application>
  <PresentationFormat>Custom</PresentationFormat>
  <Paragraphs>206</Paragraphs>
  <Slides>37</Slides>
  <Notes>0</Notes>
  <HiddenSlides>0</HiddenSlides>
  <MMClips>20</MMClips>
  <ScaleCrop>false</ScaleCrop>
  <HeadingPairs>
    <vt:vector size="8" baseType="variant">
      <vt:variant>
        <vt:lpstr>Fonts Used</vt:lpstr>
      </vt:variant>
      <vt:variant>
        <vt:i4>12</vt:i4>
      </vt:variant>
      <vt:variant>
        <vt:lpstr>Theme</vt:lpstr>
      </vt:variant>
      <vt:variant>
        <vt:i4>3</vt:i4>
      </vt:variant>
      <vt:variant>
        <vt:lpstr>Slide Titles</vt:lpstr>
      </vt:variant>
      <vt:variant>
        <vt:i4>37</vt:i4>
      </vt:variant>
      <vt:variant>
        <vt:lpstr>Custom Shows</vt:lpstr>
      </vt:variant>
      <vt:variant>
        <vt:i4>1</vt:i4>
      </vt:variant>
    </vt:vector>
  </HeadingPairs>
  <TitlesOfParts>
    <vt:vector size="53" baseType="lpstr">
      <vt:lpstr>Arial</vt:lpstr>
      <vt:lpstr>Tahoma</vt:lpstr>
      <vt:lpstr>Calibri Light</vt:lpstr>
      <vt:lpstr>.VnTime</vt:lpstr>
      <vt:lpstr>Calibri</vt:lpstr>
      <vt:lpstr>Cooper Black</vt:lpstr>
      <vt:lpstr>Broadway</vt:lpstr>
      <vt:lpstr>Banmai Times</vt:lpstr>
      <vt:lpstr>Wingdings</vt:lpstr>
      <vt:lpstr>Arial Black</vt:lpstr>
      <vt:lpstr>VNI-Times</vt:lpstr>
      <vt:lpstr>Times New Roman</vt:lpstr>
      <vt:lpstr>Office Theme</vt:lpstr>
      <vt:lpstr>1_Office Theme</vt:lpstr>
      <vt:lpstr>2_Office Theme</vt:lpstr>
      <vt:lpstr>PowerPoint Presentation</vt:lpstr>
      <vt:lpstr>GAME: LUCKY GIFT BOX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True or false? </vt:lpstr>
      <vt:lpstr>True or false?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Custom Show 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234</cp:revision>
  <dcterms:created xsi:type="dcterms:W3CDTF">2017-02-16T05:07:32Z</dcterms:created>
  <dcterms:modified xsi:type="dcterms:W3CDTF">2021-03-12T01:56:38Z</dcterms:modified>
</cp:coreProperties>
</file>